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media/image18.jpg" ContentType="image/jp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714" r:id="rId4"/>
    <p:sldMasterId id="2147483727" r:id="rId5"/>
    <p:sldMasterId id="2147483740" r:id="rId6"/>
  </p:sldMasterIdLst>
  <p:notesMasterIdLst>
    <p:notesMasterId r:id="rId70"/>
  </p:notesMasterIdLst>
  <p:sldIdLst>
    <p:sldId id="532" r:id="rId7"/>
    <p:sldId id="533" r:id="rId8"/>
    <p:sldId id="257" r:id="rId9"/>
    <p:sldId id="258" r:id="rId10"/>
    <p:sldId id="536" r:id="rId11"/>
    <p:sldId id="270" r:id="rId12"/>
    <p:sldId id="260" r:id="rId13"/>
    <p:sldId id="550" r:id="rId14"/>
    <p:sldId id="535" r:id="rId15"/>
    <p:sldId id="263" r:id="rId16"/>
    <p:sldId id="541" r:id="rId17"/>
    <p:sldId id="551" r:id="rId18"/>
    <p:sldId id="554" r:id="rId19"/>
    <p:sldId id="555" r:id="rId20"/>
    <p:sldId id="556" r:id="rId21"/>
    <p:sldId id="561" r:id="rId22"/>
    <p:sldId id="557" r:id="rId23"/>
    <p:sldId id="558" r:id="rId24"/>
    <p:sldId id="559" r:id="rId25"/>
    <p:sldId id="560" r:id="rId26"/>
    <p:sldId id="562" r:id="rId27"/>
    <p:sldId id="563" r:id="rId28"/>
    <p:sldId id="564" r:id="rId29"/>
    <p:sldId id="565" r:id="rId30"/>
    <p:sldId id="261" r:id="rId31"/>
    <p:sldId id="566" r:id="rId32"/>
    <p:sldId id="567" r:id="rId33"/>
    <p:sldId id="568" r:id="rId34"/>
    <p:sldId id="569" r:id="rId35"/>
    <p:sldId id="570" r:id="rId36"/>
    <p:sldId id="571" r:id="rId37"/>
    <p:sldId id="572" r:id="rId38"/>
    <p:sldId id="573" r:id="rId39"/>
    <p:sldId id="574" r:id="rId40"/>
    <p:sldId id="575" r:id="rId41"/>
    <p:sldId id="576" r:id="rId42"/>
    <p:sldId id="577" r:id="rId43"/>
    <p:sldId id="578" r:id="rId44"/>
    <p:sldId id="579" r:id="rId45"/>
    <p:sldId id="580" r:id="rId46"/>
    <p:sldId id="581" r:id="rId47"/>
    <p:sldId id="582" r:id="rId48"/>
    <p:sldId id="584" r:id="rId49"/>
    <p:sldId id="583" r:id="rId50"/>
    <p:sldId id="585" r:id="rId51"/>
    <p:sldId id="586" r:id="rId52"/>
    <p:sldId id="587" r:id="rId53"/>
    <p:sldId id="588" r:id="rId54"/>
    <p:sldId id="287" r:id="rId55"/>
    <p:sldId id="589" r:id="rId56"/>
    <p:sldId id="590" r:id="rId57"/>
    <p:sldId id="282" r:id="rId58"/>
    <p:sldId id="286" r:id="rId59"/>
    <p:sldId id="591" r:id="rId60"/>
    <p:sldId id="289" r:id="rId61"/>
    <p:sldId id="290" r:id="rId62"/>
    <p:sldId id="593" r:id="rId63"/>
    <p:sldId id="592" r:id="rId64"/>
    <p:sldId id="595" r:id="rId65"/>
    <p:sldId id="596" r:id="rId66"/>
    <p:sldId id="597" r:id="rId67"/>
    <p:sldId id="395" r:id="rId68"/>
    <p:sldId id="279" r:id="rId69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" Type="http://schemas.openxmlformats.org/officeDocument/2006/relationships/slide" Target="slides/slide1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497B4613-8993-45EB-94E7-5AD5C1238A68}"/>
    <pc:docChg chg="modSld">
      <pc:chgData name="" userId="" providerId="" clId="Web-{497B4613-8993-45EB-94E7-5AD5C1238A68}" dt="2018-02-24T17:04:07.868" v="6"/>
      <pc:docMkLst>
        <pc:docMk/>
      </pc:docMkLst>
      <pc:sldChg chg="modSp">
        <pc:chgData name="" userId="" providerId="" clId="Web-{497B4613-8993-45EB-94E7-5AD5C1238A68}" dt="2018-02-24T17:02:56.927" v="0"/>
        <pc:sldMkLst>
          <pc:docMk/>
          <pc:sldMk cId="0" sldId="256"/>
        </pc:sldMkLst>
        <pc:spChg chg="mod">
          <ac:chgData name="" userId="" providerId="" clId="Web-{497B4613-8993-45EB-94E7-5AD5C1238A68}" dt="2018-02-24T17:02:56.927" v="0"/>
          <ac:spMkLst>
            <pc:docMk/>
            <pc:sldMk cId="0" sldId="256"/>
            <ac:spMk id="195" creationId="{00000000-0000-0000-0000-000000000000}"/>
          </ac:spMkLst>
        </pc:spChg>
      </pc:sldChg>
      <pc:sldChg chg="modSp">
        <pc:chgData name="" userId="" providerId="" clId="Web-{497B4613-8993-45EB-94E7-5AD5C1238A68}" dt="2018-02-24T17:04:07.868" v="6"/>
        <pc:sldMkLst>
          <pc:docMk/>
          <pc:sldMk cId="0" sldId="259"/>
        </pc:sldMkLst>
        <pc:spChg chg="mod">
          <ac:chgData name="" userId="" providerId="" clId="Web-{497B4613-8993-45EB-94E7-5AD5C1238A68}" dt="2018-02-24T17:04:07.868" v="6"/>
          <ac:spMkLst>
            <pc:docMk/>
            <pc:sldMk cId="0" sldId="259"/>
            <ac:spMk id="226" creationId="{00000000-0000-0000-0000-000000000000}"/>
          </ac:spMkLst>
        </pc:spChg>
      </pc:sldChg>
    </pc:docChg>
  </pc:docChgLst>
  <pc:docChgLst>
    <pc:chgData clId="Web-{C45563F5-772F-4151-B7E7-B469105C40E8}"/>
    <pc:docChg chg="mod modSld modMainMaster setSldSz">
      <pc:chgData name="" userId="" providerId="" clId="Web-{C45563F5-772F-4151-B7E7-B469105C40E8}" dt="2018-02-24T16:55:26.256" v="3"/>
      <pc:docMkLst>
        <pc:docMk/>
      </pc:docMkLst>
      <pc:sldChg chg="modSp">
        <pc:chgData name="" userId="" providerId="" clId="Web-{C45563F5-772F-4151-B7E7-B469105C40E8}" dt="2018-02-24T16:55:26.256" v="3"/>
        <pc:sldMkLst>
          <pc:docMk/>
          <pc:sldMk cId="0" sldId="256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56"/>
            <ac:spMk id="195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57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57"/>
            <ac:spMk id="19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57"/>
            <ac:spMk id="197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33301862" sldId="258"/>
        </pc:sldMkLst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19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19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2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2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2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23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59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59"/>
            <ac:spMk id="22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59"/>
            <ac:spMk id="22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59"/>
            <ac:spMk id="22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59"/>
            <ac:spMk id="227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2545159645" sldId="260"/>
        </pc:sldMkLst>
        <pc:spChg chg="mod">
          <ac:chgData name="" userId="" providerId="" clId="Web-{C45563F5-772F-4151-B7E7-B469105C40E8}" dt="2018-02-24T16:55:26.256" v="3"/>
          <ac:spMkLst>
            <pc:docMk/>
            <pc:sldMk cId="2545159645" sldId="260"/>
            <ac:spMk id="22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545159645" sldId="260"/>
            <ac:spMk id="22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545159645" sldId="260"/>
            <ac:spMk id="23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545159645" sldId="260"/>
            <ac:spMk id="23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545159645" sldId="260"/>
            <ac:spMk id="23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3603203861" sldId="261"/>
        </pc:sldMkLst>
        <pc:spChg chg="mod">
          <ac:chgData name="" userId="" providerId="" clId="Web-{C45563F5-772F-4151-B7E7-B469105C40E8}" dt="2018-02-24T16:55:26.256" v="3"/>
          <ac:spMkLst>
            <pc:docMk/>
            <pc:sldMk cId="3603203861" sldId="261"/>
            <ac:spMk id="23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603203861" sldId="261"/>
            <ac:spMk id="23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603203861" sldId="261"/>
            <ac:spMk id="23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603203861" sldId="261"/>
            <ac:spMk id="236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2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2"/>
            <ac:spMk id="23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2"/>
            <ac:spMk id="23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2"/>
            <ac:spMk id="23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2"/>
            <ac:spMk id="24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2"/>
            <ac:spMk id="241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967128190" sldId="263"/>
        </pc:sldMkLst>
        <pc:spChg chg="mod">
          <ac:chgData name="" userId="" providerId="" clId="Web-{C45563F5-772F-4151-B7E7-B469105C40E8}" dt="2018-02-24T16:55:26.256" v="3"/>
          <ac:spMkLst>
            <pc:docMk/>
            <pc:sldMk cId="967128190" sldId="263"/>
            <ac:spMk id="24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967128190" sldId="263"/>
            <ac:spMk id="243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4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4"/>
            <ac:spMk id="24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5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5"/>
            <ac:spMk id="24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5"/>
            <ac:spMk id="246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6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6"/>
            <ac:spMk id="24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6"/>
            <ac:spMk id="248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7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7"/>
            <ac:spMk id="24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7"/>
            <ac:spMk id="250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8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8"/>
            <ac:spMk id="25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8"/>
            <ac:spMk id="25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9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9"/>
            <ac:spMk id="253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1550052455" sldId="270"/>
        </pc:sldMkLst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9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9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92" creationId="{00000000-0000-0000-0000-000000000000}"/>
          </ac:spMkLst>
        </pc:spChg>
        <pc:graphicFrameChg chg="mod modGraphic">
          <ac:chgData name="" userId="" providerId="" clId="Web-{C45563F5-772F-4151-B7E7-B469105C40E8}" dt="2018-02-24T16:55:26.256" v="3"/>
          <ac:graphicFrameMkLst>
            <pc:docMk/>
            <pc:sldMk cId="1550052455" sldId="270"/>
            <ac:graphicFrameMk id="265" creationId="{00000000-0000-0000-0000-000000000000}"/>
          </ac:graphicFrameMkLst>
        </pc:graphicFrameChg>
      </pc:sldChg>
      <pc:sldChg chg="modSp">
        <pc:chgData name="" userId="" providerId="" clId="Web-{C45563F5-772F-4151-B7E7-B469105C40E8}" dt="2018-02-24T16:55:26.256" v="3"/>
        <pc:sldMkLst>
          <pc:docMk/>
          <pc:sldMk cId="0" sldId="271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1"/>
            <ac:spMk id="29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1"/>
            <ac:spMk id="29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2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2"/>
            <ac:spMk id="29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2"/>
            <ac:spMk id="29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2"/>
            <ac:spMk id="297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3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3"/>
            <ac:spMk id="29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3"/>
            <ac:spMk id="299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4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4"/>
            <ac:spMk id="30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4"/>
            <ac:spMk id="30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5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5"/>
            <ac:spMk id="30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5"/>
            <ac:spMk id="30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6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6"/>
            <ac:spMk id="30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6"/>
            <ac:spMk id="306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7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7"/>
            <ac:spMk id="30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7"/>
            <ac:spMk id="30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7"/>
            <ac:spMk id="309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8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40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1568963162" sldId="279"/>
        </pc:sldMkLst>
        <pc:spChg chg="mod">
          <ac:chgData name="" userId="" providerId="" clId="Web-{C45563F5-772F-4151-B7E7-B469105C40E8}" dt="2018-02-24T16:55:26.256" v="3"/>
          <ac:spMkLst>
            <pc:docMk/>
            <pc:sldMk cId="1568963162" sldId="279"/>
            <ac:spMk id="34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68963162" sldId="279"/>
            <ac:spMk id="34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0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8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1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1"/>
            <ac:spMk id="349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2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2"/>
            <ac:spMk id="35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2"/>
            <ac:spMk id="35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2"/>
            <ac:spMk id="35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2"/>
            <ac:spMk id="35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2"/>
            <ac:spMk id="35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3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3"/>
            <ac:spMk id="35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3"/>
            <ac:spMk id="35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3"/>
            <ac:spMk id="35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3"/>
            <ac:spMk id="35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3"/>
            <ac:spMk id="359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4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4"/>
            <ac:spMk id="36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4"/>
            <ac:spMk id="36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4"/>
            <ac:spMk id="36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5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5"/>
            <ac:spMk id="36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5"/>
            <ac:spMk id="36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5"/>
            <ac:spMk id="36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5"/>
            <ac:spMk id="366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6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6"/>
            <ac:spMk id="36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6"/>
            <ac:spMk id="36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6"/>
            <ac:spMk id="370" creationId="{00000000-0000-0000-0000-000000000000}"/>
          </ac:spMkLst>
        </pc:spChg>
        <pc:graphicFrameChg chg="mod modGraphic">
          <ac:chgData name="" userId="" providerId="" clId="Web-{C45563F5-772F-4151-B7E7-B469105C40E8}" dt="2018-02-24T16:55:26.256" v="3"/>
          <ac:graphicFrameMkLst>
            <pc:docMk/>
            <pc:sldMk cId="0" sldId="286"/>
            <ac:graphicFrameMk id="369" creationId="{00000000-0000-0000-0000-000000000000}"/>
          </ac:graphicFrameMkLst>
        </pc:graphicFrameChg>
      </pc:sldChg>
      <pc:sldChg chg="modSp">
        <pc:chgData name="" userId="" providerId="" clId="Web-{C45563F5-772F-4151-B7E7-B469105C40E8}" dt="2018-02-24T16:55:26.256" v="3"/>
        <pc:sldMkLst>
          <pc:docMk/>
          <pc:sldMk cId="2852933852" sldId="287"/>
        </pc:sldMkLst>
        <pc:spChg chg="mod">
          <ac:chgData name="" userId="" providerId="" clId="Web-{C45563F5-772F-4151-B7E7-B469105C40E8}" dt="2018-02-24T16:55:26.256" v="3"/>
          <ac:spMkLst>
            <pc:docMk/>
            <pc:sldMk cId="2852933852" sldId="287"/>
            <ac:spMk id="37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852933852" sldId="287"/>
            <ac:spMk id="37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852933852" sldId="287"/>
            <ac:spMk id="373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8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8"/>
            <ac:spMk id="37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2340060077" sldId="289"/>
        </pc:sldMkLst>
        <pc:spChg chg="mod">
          <ac:chgData name="" userId="" providerId="" clId="Web-{C45563F5-772F-4151-B7E7-B469105C40E8}" dt="2018-02-24T16:55:26.256" v="3"/>
          <ac:spMkLst>
            <pc:docMk/>
            <pc:sldMk cId="2340060077" sldId="289"/>
            <ac:spMk id="37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340060077" sldId="289"/>
            <ac:spMk id="376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90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7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7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7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8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8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8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8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8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91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91"/>
            <ac:spMk id="38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1"/>
            <ac:spMk id="38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1"/>
            <ac:spMk id="38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1"/>
            <ac:spMk id="388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92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92"/>
            <ac:spMk id="38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2"/>
            <ac:spMk id="39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2"/>
            <ac:spMk id="39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2"/>
            <ac:spMk id="39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93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93"/>
            <ac:spMk id="39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3"/>
            <ac:spMk id="394" creationId="{00000000-0000-0000-0000-000000000000}"/>
          </ac:spMkLst>
        </pc:spChg>
      </pc:sldChg>
      <pc:sldMasterChg chg="modSp modSldLayout">
        <pc:chgData name="" userId="" providerId="" clId="Web-{C45563F5-772F-4151-B7E7-B469105C40E8}" dt="2018-02-24T16:55:26.256" v="3"/>
        <pc:sldMasterMkLst>
          <pc:docMk/>
          <pc:sldMasterMk cId="0" sldId="2147483648"/>
        </pc:sldMasterMkLst>
        <pc:spChg chg="mod">
          <ac:chgData name="" userId="" providerId="" clId="Web-{C45563F5-772F-4151-B7E7-B469105C40E8}" dt="2018-02-24T16:55:26.256" v="3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0"/>
              <ac:spMk id="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0"/>
              <ac:spMk id="6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1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1"/>
              <ac:spMk id="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1"/>
              <ac:spMk id="8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2"/>
              <ac:spMk id="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2"/>
              <ac:spMk id="1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2"/>
              <ac:spMk id="1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3"/>
              <ac:spMk id="12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4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4"/>
              <ac:spMk id="13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5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5"/>
              <ac:spMk id="1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5"/>
              <ac:spMk id="1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5"/>
              <ac:spMk id="1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5"/>
              <ac:spMk id="17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6"/>
              <ac:spMk id="1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6"/>
              <ac:spMk id="1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6"/>
              <ac:spMk id="2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6"/>
              <ac:spMk id="2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7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7"/>
              <ac:spMk id="2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7"/>
              <ac:spMk id="2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7"/>
              <ac:spMk id="2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7"/>
              <ac:spMk id="25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8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8"/>
              <ac:spMk id="2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8"/>
              <ac:spMk id="2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8"/>
              <ac:spMk id="28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9"/>
              <ac:spMk id="2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9"/>
              <ac:spMk id="3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9"/>
              <ac:spMk id="3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9"/>
              <ac:spMk id="3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9"/>
              <ac:spMk id="33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6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60"/>
              <ac:spMk id="3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60"/>
              <ac:spMk id="3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60"/>
              <ac:spMk id="36" creationId="{00000000-0000-0000-0000-000000000000}"/>
            </ac:spMkLst>
          </pc:sp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48"/>
              <pc:sldLayoutMk cId="0" sldId="2147483660"/>
              <ac:picMk id="37" creationId="{00000000-0000-0000-0000-000000000000}"/>
            </ac:picMkLst>
          </pc:pic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48"/>
              <pc:sldLayoutMk cId="0" sldId="2147483660"/>
              <ac:picMk id="38" creationId="{00000000-0000-0000-0000-000000000000}"/>
            </ac:picMkLst>
          </pc:picChg>
        </pc:sldLayoutChg>
      </pc:sldMasterChg>
      <pc:sldMasterChg chg="modSp modSldLayout">
        <pc:chgData name="" userId="" providerId="" clId="Web-{C45563F5-772F-4151-B7E7-B469105C40E8}" dt="2018-02-24T16:55:26.256" v="3"/>
        <pc:sldMasterMkLst>
          <pc:docMk/>
          <pc:sldMasterMk cId="0" sldId="2147483661"/>
        </pc:sldMasterMkLst>
        <pc:spChg chg="mod">
          <ac:chgData name="" userId="" providerId="" clId="Web-{C45563F5-772F-4151-B7E7-B469105C40E8}" dt="2018-02-24T16:55:26.256" v="3"/>
          <ac:spMkLst>
            <pc:docMk/>
            <pc:sldMasterMk cId="0" sldId="2147483661"/>
            <ac:spMk id="3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61"/>
            <ac:spMk id="4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61"/>
            <ac:spMk id="4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61"/>
            <ac:spMk id="4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61"/>
            <ac:spMk id="43" creationId="{00000000-0000-0000-0000-000000000000}"/>
          </ac:spMkLst>
        </pc:sp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3"/>
              <ac:spMk id="4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3"/>
              <ac:spMk id="45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4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4"/>
              <ac:spMk id="4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4"/>
              <ac:spMk id="47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5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5"/>
              <ac:spMk id="4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5"/>
              <ac:spMk id="4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5"/>
              <ac:spMk id="50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6"/>
              <ac:spMk id="5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7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7"/>
              <ac:spMk id="52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8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8"/>
              <ac:spMk id="5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8"/>
              <ac:spMk id="5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8"/>
              <ac:spMk id="5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8"/>
              <ac:spMk id="56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9"/>
              <ac:spMk id="5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9"/>
              <ac:spMk id="5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9"/>
              <ac:spMk id="5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9"/>
              <ac:spMk id="60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7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0"/>
              <ac:spMk id="6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0"/>
              <ac:spMk id="6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0"/>
              <ac:spMk id="6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0"/>
              <ac:spMk id="64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71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1"/>
              <ac:spMk id="6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1"/>
              <ac:spMk id="6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1"/>
              <ac:spMk id="67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7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2"/>
              <ac:spMk id="6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2"/>
              <ac:spMk id="6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2"/>
              <ac:spMk id="7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2"/>
              <ac:spMk id="7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2"/>
              <ac:spMk id="72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7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3"/>
              <ac:spMk id="7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3"/>
              <ac:spMk id="7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3"/>
              <ac:spMk id="75" creationId="{00000000-0000-0000-0000-000000000000}"/>
            </ac:spMkLst>
          </pc:sp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61"/>
              <pc:sldLayoutMk cId="0" sldId="2147483673"/>
              <ac:picMk id="76" creationId="{00000000-0000-0000-0000-000000000000}"/>
            </ac:picMkLst>
          </pc:pic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61"/>
              <pc:sldLayoutMk cId="0" sldId="2147483673"/>
              <ac:picMk id="77" creationId="{00000000-0000-0000-0000-000000000000}"/>
            </ac:picMkLst>
          </pc:picChg>
        </pc:sldLayoutChg>
      </pc:sldMasterChg>
      <pc:sldMasterChg chg="modSp modSldLayout">
        <pc:chgData name="" userId="" providerId="" clId="Web-{C45563F5-772F-4151-B7E7-B469105C40E8}" dt="2018-02-24T16:55:26.256" v="3"/>
        <pc:sldMasterMkLst>
          <pc:docMk/>
          <pc:sldMasterMk cId="0" sldId="2147483674"/>
        </pc:sldMasterMkLst>
        <pc:spChg chg="mod">
          <ac:chgData name="" userId="" providerId="" clId="Web-{C45563F5-772F-4151-B7E7-B469105C40E8}" dt="2018-02-24T16:55:26.256" v="3"/>
          <ac:spMkLst>
            <pc:docMk/>
            <pc:sldMasterMk cId="0" sldId="2147483674"/>
            <ac:spMk id="7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74"/>
            <ac:spMk id="7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74"/>
            <ac:spMk id="8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74"/>
            <ac:spMk id="8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74"/>
            <ac:spMk id="82" creationId="{00000000-0000-0000-0000-000000000000}"/>
          </ac:spMkLst>
        </pc:sp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7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6"/>
              <ac:spMk id="8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6"/>
              <ac:spMk id="84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77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7"/>
              <ac:spMk id="8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7"/>
              <ac:spMk id="86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78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8"/>
              <ac:spMk id="8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8"/>
              <ac:spMk id="8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8"/>
              <ac:spMk id="89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7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9"/>
              <ac:spMk id="90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0"/>
              <ac:spMk id="9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1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1"/>
              <ac:spMk id="9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1"/>
              <ac:spMk id="9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1"/>
              <ac:spMk id="9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1"/>
              <ac:spMk id="95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2"/>
              <ac:spMk id="9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2"/>
              <ac:spMk id="9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2"/>
              <ac:spMk id="9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2"/>
              <ac:spMk id="99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3"/>
              <ac:spMk id="10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3"/>
              <ac:spMk id="10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3"/>
              <ac:spMk id="10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3"/>
              <ac:spMk id="103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4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4"/>
              <ac:spMk id="10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4"/>
              <ac:spMk id="10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4"/>
              <ac:spMk id="106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5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5"/>
              <ac:spMk id="10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5"/>
              <ac:spMk id="10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5"/>
              <ac:spMk id="10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5"/>
              <ac:spMk id="11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5"/>
              <ac:spMk id="11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6"/>
              <ac:spMk id="11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6"/>
              <ac:spMk id="11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6"/>
              <ac:spMk id="114" creationId="{00000000-0000-0000-0000-000000000000}"/>
            </ac:spMkLst>
          </pc:sp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74"/>
              <pc:sldLayoutMk cId="0" sldId="2147483686"/>
              <ac:picMk id="115" creationId="{00000000-0000-0000-0000-000000000000}"/>
            </ac:picMkLst>
          </pc:pic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74"/>
              <pc:sldLayoutMk cId="0" sldId="2147483686"/>
              <ac:picMk id="116" creationId="{00000000-0000-0000-0000-000000000000}"/>
            </ac:picMkLst>
          </pc:picChg>
        </pc:sldLayoutChg>
      </pc:sldMasterChg>
      <pc:sldMasterChg chg="modSp modSldLayout">
        <pc:chgData name="" userId="" providerId="" clId="Web-{C45563F5-772F-4151-B7E7-B469105C40E8}" dt="2018-02-24T16:55:26.256" v="3"/>
        <pc:sldMasterMkLst>
          <pc:docMk/>
          <pc:sldMasterMk cId="0" sldId="2147483687"/>
        </pc:sldMasterMkLst>
        <pc:spChg chg="mod">
          <ac:chgData name="" userId="" providerId="" clId="Web-{C45563F5-772F-4151-B7E7-B469105C40E8}" dt="2018-02-24T16:55:26.256" v="3"/>
          <ac:spMkLst>
            <pc:docMk/>
            <pc:sldMasterMk cId="0" sldId="2147483687"/>
            <ac:spMk id="11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87"/>
            <ac:spMk id="11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87"/>
            <ac:spMk id="11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87"/>
            <ac:spMk id="12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87"/>
            <ac:spMk id="121" creationId="{00000000-0000-0000-0000-000000000000}"/>
          </ac:spMkLst>
        </pc:sp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8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89"/>
              <ac:spMk id="12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89"/>
              <ac:spMk id="123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0"/>
              <ac:spMk id="12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0"/>
              <ac:spMk id="125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1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1"/>
              <ac:spMk id="12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1"/>
              <ac:spMk id="12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1"/>
              <ac:spMk id="128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2"/>
              <ac:spMk id="129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3"/>
              <ac:spMk id="130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4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4"/>
              <ac:spMk id="13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4"/>
              <ac:spMk id="13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4"/>
              <ac:spMk id="13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4"/>
              <ac:spMk id="134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5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5"/>
              <ac:spMk id="13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5"/>
              <ac:spMk id="13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5"/>
              <ac:spMk id="13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5"/>
              <ac:spMk id="138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6"/>
              <ac:spMk id="13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6"/>
              <ac:spMk id="14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6"/>
              <ac:spMk id="14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6"/>
              <ac:spMk id="142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7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7"/>
              <ac:spMk id="14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7"/>
              <ac:spMk id="14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7"/>
              <ac:spMk id="145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8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8"/>
              <ac:spMk id="14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8"/>
              <ac:spMk id="14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8"/>
              <ac:spMk id="14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8"/>
              <ac:spMk id="14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8"/>
              <ac:spMk id="150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9"/>
              <ac:spMk id="15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9"/>
              <ac:spMk id="15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9"/>
              <ac:spMk id="153" creationId="{00000000-0000-0000-0000-000000000000}"/>
            </ac:spMkLst>
          </pc:sp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87"/>
              <pc:sldLayoutMk cId="0" sldId="2147483699"/>
              <ac:picMk id="154" creationId="{00000000-0000-0000-0000-000000000000}"/>
            </ac:picMkLst>
          </pc:pic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87"/>
              <pc:sldLayoutMk cId="0" sldId="2147483699"/>
              <ac:picMk id="155" creationId="{00000000-0000-0000-0000-000000000000}"/>
            </ac:picMkLst>
          </pc:picChg>
        </pc:sldLayoutChg>
      </pc:sldMasterChg>
      <pc:sldMasterChg chg="modSp modSldLayout">
        <pc:chgData name="" userId="" providerId="" clId="Web-{C45563F5-772F-4151-B7E7-B469105C40E8}" dt="2018-02-24T16:55:26.256" v="3"/>
        <pc:sldMasterMkLst>
          <pc:docMk/>
          <pc:sldMasterMk cId="0" sldId="2147483700"/>
        </pc:sldMasterMkLst>
        <pc:spChg chg="mod">
          <ac:chgData name="" userId="" providerId="" clId="Web-{C45563F5-772F-4151-B7E7-B469105C40E8}" dt="2018-02-24T16:55:26.256" v="3"/>
          <ac:spMkLst>
            <pc:docMk/>
            <pc:sldMasterMk cId="0" sldId="2147483700"/>
            <ac:spMk id="15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700"/>
            <ac:spMk id="15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700"/>
            <ac:spMk id="15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700"/>
            <ac:spMk id="15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700"/>
            <ac:spMk id="160" creationId="{00000000-0000-0000-0000-000000000000}"/>
          </ac:spMkLst>
        </pc:sp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2"/>
              <ac:spMk id="16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2"/>
              <ac:spMk id="162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3"/>
              <ac:spMk id="16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3"/>
              <ac:spMk id="164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4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4"/>
              <ac:spMk id="16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4"/>
              <ac:spMk id="16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4"/>
              <ac:spMk id="167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5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5"/>
              <ac:spMk id="168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6"/>
              <ac:spMk id="169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7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7"/>
              <ac:spMk id="17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7"/>
              <ac:spMk id="17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7"/>
              <ac:spMk id="17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7"/>
              <ac:spMk id="173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8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8"/>
              <ac:spMk id="17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8"/>
              <ac:spMk id="17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8"/>
              <ac:spMk id="17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8"/>
              <ac:spMk id="177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9"/>
              <ac:spMk id="17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9"/>
              <ac:spMk id="17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9"/>
              <ac:spMk id="18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9"/>
              <ac:spMk id="18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1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0"/>
              <ac:spMk id="18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0"/>
              <ac:spMk id="18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0"/>
              <ac:spMk id="184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11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1"/>
              <ac:spMk id="18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1"/>
              <ac:spMk id="18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1"/>
              <ac:spMk id="18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1"/>
              <ac:spMk id="18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1"/>
              <ac:spMk id="189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1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2"/>
              <ac:spMk id="19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2"/>
              <ac:spMk id="19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2"/>
              <ac:spMk id="192" creationId="{00000000-0000-0000-0000-000000000000}"/>
            </ac:spMkLst>
          </pc:sp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700"/>
              <pc:sldLayoutMk cId="0" sldId="2147483712"/>
              <ac:picMk id="193" creationId="{00000000-0000-0000-0000-000000000000}"/>
            </ac:picMkLst>
          </pc:pic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700"/>
              <pc:sldLayoutMk cId="0" sldId="2147483712"/>
              <ac:picMk id="19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98996-6CDD-4780-AD0C-69A3BD51CDB8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713C9-76CF-4C80-8335-1BACA0115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45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F340-CDAE-4E1B-9799-6C3EF7DCBDBC}" type="datetime1">
              <a:rPr lang="en-US" smtClean="0"/>
              <a:t>9/26/2018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66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E26DD-B5AC-4F4F-9FB7-A5EDBF01B3D6}" type="datetime1">
              <a:rPr lang="en-US" smtClean="0"/>
              <a:t>9/26/2018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28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76227" y="465079"/>
            <a:ext cx="9039544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35547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4E27A42-1043-4B47-A243-2069773CC013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05470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36334E0-12A4-409B-ABB7-0BD5F213DDAE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64825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44733B2-2AEB-4230-80F7-8BC03D2000FE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87507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78685933-E6F6-4D0C-9FD3-1C977EC676D9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2477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5"/>
            <a:ext cx="5389033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C2DFF72-8243-4D9C-8956-2D3E824CFE8E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24483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40DE-AEB3-4039-8B69-2BB95E66FDD8}" type="datetime1">
              <a:rPr lang="en-US" smtClean="0"/>
              <a:t>9/26/2018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631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560805D-CD07-4B84-BC67-1D2EF50F2541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56153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FF7174A-356B-433E-8004-A2CF26CF799C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30750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3B17232A-2D80-49A7-A066-5A7FF6668B93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66919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874B755-903D-4105-AD82-5A0FB5AA9ABC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711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C0C7C8A1-60ED-4197-B7E9-191F0934FD53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72475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54646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E0A9332-3A5B-4746-9313-64CD0223BCC5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653853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3AC308F4-05EC-4B3A-9B0C-DBB5D0D53E09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67236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432FF63F-5DA7-4C30-A6D5-163323379645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23008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548E30D-2DAA-4707-8962-4543ED499424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21642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5"/>
            <a:ext cx="5389033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5DDEB326-3211-4BA5-AAD1-F01A56436157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24285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0194-B43E-407B-A00B-323200AD663B}" type="datetime1">
              <a:rPr lang="en-US" smtClean="0"/>
              <a:t>9/26/2018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https://web.stanford.edu/~schmit/cme193/lec/lec5.pdf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992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44A4BF08-D995-4F99-AEFB-E1CC74770D2D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21158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4755EBA9-DEC1-42B2-962C-4FE2BF908442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05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AC0CBB0-33F8-422F-95FC-038CC91FF685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45110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89043A20-E6FC-4037-ACD9-849BB09F2B58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22207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3CAF47B-B1DD-4048-8596-CAF76C173090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24564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30182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73265-65AB-4E36-9068-4FEED51E0781}" type="datetime1">
              <a:rPr lang="en-US" smtClean="0"/>
              <a:t>9/26/2018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742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53ABA-DD17-4542-80D5-B1D51A3E385F}" type="datetime1">
              <a:rPr lang="en-US" smtClean="0"/>
              <a:t>9/26/2018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4175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D63F-9556-4A5F-9346-B7DABB85D010}" type="datetime1">
              <a:rPr lang="en-US" smtClean="0"/>
              <a:t>9/26/2018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865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9EB-0563-4542-9979-A7DBC91C4369}" type="datetime1">
              <a:rPr lang="en-US" smtClean="0"/>
              <a:t>9/26/2018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6881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5"/>
            <a:ext cx="5389033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238C6-3CB7-4E8B-AD0B-F4482F61C80B}" type="datetime1">
              <a:rPr lang="en-US" smtClean="0"/>
              <a:t>9/26/2018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7633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360B-04E0-4A2A-A5E9-1AA70D878C4F}" type="datetime1">
              <a:rPr lang="en-US" smtClean="0"/>
              <a:t>9/26/2018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5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6E44F-F09F-413E-A7E0-776C416CEA40}" type="datetime1">
              <a:rPr lang="en-US" smtClean="0"/>
              <a:t>9/26/2018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0154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523-CE48-4E2E-9009-E1F0A642AF59}" type="datetime1">
              <a:rPr lang="en-US" smtClean="0"/>
              <a:t>9/26/2018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168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0051-ABAA-498B-A0C7-7A2F49113065}" type="datetime1">
              <a:rPr lang="en-US" smtClean="0"/>
              <a:t>9/26/2018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190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6D74-DAB9-4846-890C-5E3D62DB879B}" type="datetime1">
              <a:rPr lang="en-US" smtClean="0"/>
              <a:t>9/26/2018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12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E423-AF79-47BB-9F2B-698DC0C8B194}" type="datetime1">
              <a:rPr lang="en-US" smtClean="0"/>
              <a:t>9/26/2018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449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8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image" Target="../media/image3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600" y="274680"/>
            <a:ext cx="1097232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60960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58E05168-5CC3-4629-870F-6DEF286B6B50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165440" y="6356520"/>
            <a:ext cx="3860160" cy="364680"/>
          </a:xfrm>
          <a:prstGeom prst="rect">
            <a:avLst/>
          </a:prstGeom>
        </p:spPr>
        <p:txBody>
          <a:bodyPr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73744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931FD8A7-0761-4DD7-807E-950CA6E38A8C}" type="slidenum">
              <a:rPr lang="en-US" sz="9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324000" indent="-243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648000" lvl="1" indent="-243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972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296000" lvl="3" indent="-162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1620000" lvl="4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1944000" lvl="5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2268000" lvl="6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1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914400" rtl="0" eaLnBrk="1" latinLnBrk="0" hangingPunct="1">
        <a:lnSpc>
          <a:spcPct val="90000"/>
        </a:lnSpc>
        <a:spcBef>
          <a:spcPts val="1000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600" y="274680"/>
            <a:ext cx="1097232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560"/>
          </a:xfrm>
          <a:prstGeom prst="rect">
            <a:avLst/>
          </a:prstGeom>
        </p:spPr>
        <p:txBody>
          <a:bodyPr/>
          <a:lstStyle/>
          <a:p>
            <a:pPr marL="324000" indent="-243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648000" lvl="1" indent="-243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972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296000" lvl="3" indent="-162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1620000" lvl="4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1944000" lvl="5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257310" indent="-257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</a:p>
          <a:p>
            <a:pPr marL="557280" lvl="1" indent="-21411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57250" lvl="2" indent="-1711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150" lvl="3" indent="-1711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43050" lvl="4" indent="-17118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60960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208D64B8-435C-43A6-9F56-99DEB3D048CA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165440" y="6356520"/>
            <a:ext cx="3860160" cy="364680"/>
          </a:xfrm>
          <a:prstGeom prst="rect">
            <a:avLst/>
          </a:prstGeom>
        </p:spPr>
        <p:txBody>
          <a:bodyPr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73744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53" r:id="rId13"/>
    <p:sldLayoutId id="21474837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310" indent="-257040" algn="l" defTabSz="914400" rtl="0" eaLnBrk="1" latinLnBrk="0" hangingPunct="1">
        <a:lnSpc>
          <a:spcPct val="100000"/>
        </a:lnSpc>
        <a:spcBef>
          <a:spcPts val="1000"/>
        </a:spcBef>
        <a:buClr>
          <a:srgbClr val="000000"/>
        </a:buClr>
        <a:buSzPct val="45000"/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dt"/>
          </p:nvPr>
        </p:nvSpPr>
        <p:spPr>
          <a:xfrm>
            <a:off x="60960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5FFBC164-D2A4-4E94-9169-392C90EBC8E7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ftr"/>
          </p:nvPr>
        </p:nvSpPr>
        <p:spPr>
          <a:xfrm>
            <a:off x="4165440" y="6356520"/>
            <a:ext cx="3860160" cy="364680"/>
          </a:xfrm>
          <a:prstGeom prst="rect">
            <a:avLst/>
          </a:prstGeom>
        </p:spPr>
        <p:txBody>
          <a:bodyPr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sldNum"/>
          </p:nvPr>
        </p:nvSpPr>
        <p:spPr>
          <a:xfrm>
            <a:off x="873744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A7D450A-077B-4085-825F-57846122144A}" type="slidenum">
              <a:rPr lang="en-US" sz="9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324000" indent="-243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648000" lvl="1" indent="-243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972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296000" lvl="3" indent="-162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1620000" lvl="4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1944000" lvl="5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2268000" lvl="6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914400" rtl="0" eaLnBrk="1" latinLnBrk="0" hangingPunct="1">
        <a:lnSpc>
          <a:spcPct val="90000"/>
        </a:lnSpc>
        <a:spcBef>
          <a:spcPts val="1000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B5764497-E257-42BF-A705-8C8DB61EE2B6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931FD8A7-0761-4DD7-807E-950CA6E38A8C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790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hf hdr="0" ft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3EED91DA-1F5D-4071-850A-4BA82D970422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9/26/2018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931FD8A7-0761-4DD7-807E-950CA6E38A8C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277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hf hdr="0" ft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0FCDA-740E-4833-84AB-B8C030FCAC7B}" type="datetime1">
              <a:rPr lang="en-US" smtClean="0"/>
              <a:t>9/26/2018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98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hf hdr="0" ft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machinelearning/learn/v4/conten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machinelearning/learn/v4/conten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7/09/common-machine-learning-algorithms/" TargetMode="External"/><Relationship Id="rId2" Type="http://schemas.openxmlformats.org/officeDocument/2006/relationships/hyperlink" Target="https://medium.com/@sifium/machine-learning-types-of-classification-9497bd4f2e14" TargetMode="Externa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machinelearning/learn/v4/conten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quora.com/How-is-the-k-nearest-neighbor-algorithm-different-from-k-means-clusteri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edium.com/@sifium/machine-learning-types-of-classification-9497bd4f2e14" TargetMode="Externa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medium.com/@sifium/machine-learning-types-of-classification-9497bd4f2e14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58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medium.com/@sifium/machine-learning-types-of-classification-9497bd4f2e14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7" Type="http://schemas.openxmlformats.org/officeDocument/2006/relationships/image" Target="../media/image41.png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scikit-learn.org/stable/auto_examples/classification/plot_classifier_comparison.html" TargetMode="Externa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en.wikipedia.org/wiki/Residual_sum_of_squares" TargetMode="Externa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clustering.html" TargetMode="Externa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www.statisticshowto.com/false-positive-definition-and-examples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ml.berkeley.edu/blog/2017/07/13/tutorial-4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gentle-introduction-to-the-bias-variance-trade-off-in-machine-learning/" TargetMode="Externa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scikit-learn.org/stable/modules/model_evaluation.html" TargetMode="Externa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lyticsvidhya.com/blog/2017/09/common-machine-learning-algorithms/" TargetMode="External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tats.stackexchange.com/questions/46425/what-is-feature-space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stats.stackexchange.com/questions/46425/what-is-feature-space" TargetMode="Externa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7446" y="2426189"/>
            <a:ext cx="8845062" cy="1187449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Georgia" panose="02040502050405020303" pitchFamily="18" charset="0"/>
              </a:rPr>
              <a:t>Python Programming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53D98B-4839-4E64-B511-F6ACE9F4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F859ED-F81E-4A6A-B729-75E2BCBE24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186" y="325520"/>
            <a:ext cx="4690045" cy="158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041563" y="3854694"/>
            <a:ext cx="10464800" cy="1130300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400" dirty="0">
                <a:solidFill>
                  <a:prstClr val="white"/>
                </a:solidFill>
                <a:latin typeface="Georgia" panose="02040502050405020303" pitchFamily="18" charset="0"/>
              </a:rPr>
              <a:t>Machine Learning with Scikit-Learn</a:t>
            </a:r>
          </a:p>
        </p:txBody>
      </p:sp>
    </p:spTree>
    <p:extLst>
      <p:ext uri="{BB962C8B-B14F-4D97-AF65-F5344CB8AC3E}">
        <p14:creationId xmlns:p14="http://schemas.microsoft.com/office/powerpoint/2010/main" val="3606333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7CDA28-868C-4FA6-A56F-2C06C4D1F0BE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Your Task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B16DD0-E3A9-4FF0-A58B-D5122895F923}"/>
              </a:ext>
            </a:extLst>
          </p:cNvPr>
          <p:cNvSpPr/>
          <p:nvPr/>
        </p:nvSpPr>
        <p:spPr>
          <a:xfrm>
            <a:off x="609600" y="1317962"/>
            <a:ext cx="1105852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Given a data set of instances of size N, create a model that is fit from the data (built) by extracting features and dimensions. Then use that model to predict outcomes …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Data Wrangling (normalization, standardization, imputing)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Feature Analysis/Extraction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Model Selection/Building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9671281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44615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Review of Regression and Clustering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6340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886E6-A7FE-4290-A9E0-7270C7AA1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302473-5352-4F3C-90CF-82DA247EB111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Linear Regression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FEA70-8472-45DE-90B6-FA774D4D0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38" y="1262451"/>
            <a:ext cx="9619862" cy="43330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C52C72-F46D-4645-9395-23D94F1377AF}"/>
              </a:ext>
            </a:extLst>
          </p:cNvPr>
          <p:cNvSpPr/>
          <p:nvPr/>
        </p:nvSpPr>
        <p:spPr>
          <a:xfrm>
            <a:off x="433831" y="6090170"/>
            <a:ext cx="46700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https://www.udemy.com/machinelearning/learn/v4/content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1610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044D5C-4611-431D-A17E-35A29DA5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13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03D8D3-8BEF-47A0-ABF7-0ABCA52D8F7A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K Means Clustering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F40E4-97AD-4E81-8D58-15D8E0ED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72" y="1185227"/>
            <a:ext cx="9697098" cy="48278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56AD69-0375-46B2-8835-78A8AB7DB5F2}"/>
              </a:ext>
            </a:extLst>
          </p:cNvPr>
          <p:cNvSpPr/>
          <p:nvPr/>
        </p:nvSpPr>
        <p:spPr>
          <a:xfrm>
            <a:off x="433831" y="6090170"/>
            <a:ext cx="46700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https://www.udemy.com/machinelearning/learn/v4/content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7650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044D5C-4611-431D-A17E-35A29DA5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14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03D8D3-8BEF-47A0-ABF7-0ABCA52D8F7A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K Means Clustering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B5EEA8-A957-453C-8276-EA32B876F3ED}"/>
              </a:ext>
            </a:extLst>
          </p:cNvPr>
          <p:cNvSpPr/>
          <p:nvPr/>
        </p:nvSpPr>
        <p:spPr>
          <a:xfrm>
            <a:off x="433831" y="6090170"/>
            <a:ext cx="46700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12D013-DCE4-4FC4-85E2-16A5546BC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05078"/>
            <a:ext cx="10811069" cy="415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15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44615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dirty="0">
                <a:latin typeface="Georgia" panose="02040502050405020303" pitchFamily="18" charset="0"/>
              </a:rPr>
              <a:t>Classification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2215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2"/>
          <p:cNvSpPr/>
          <p:nvPr/>
        </p:nvSpPr>
        <p:spPr>
          <a:xfrm>
            <a:off x="807284" y="1529114"/>
            <a:ext cx="10775115" cy="48716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ED100B-14D1-4D56-8501-E93EC2F68E5F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Types of classification algorithms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07A83-D9AE-476D-B1D8-7421215A8767}"/>
              </a:ext>
            </a:extLst>
          </p:cNvPr>
          <p:cNvSpPr/>
          <p:nvPr/>
        </p:nvSpPr>
        <p:spPr>
          <a:xfrm>
            <a:off x="678616" y="1529114"/>
            <a:ext cx="1039682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Nearest Neighbor (k-nearest neighbors (</a:t>
            </a:r>
            <a:r>
              <a:rPr lang="en-US" sz="2800" dirty="0" err="1">
                <a:latin typeface="Georgia" panose="02040502050405020303" pitchFamily="18" charset="0"/>
              </a:rPr>
              <a:t>kNN</a:t>
            </a:r>
            <a:r>
              <a:rPr lang="en-US" sz="2800" dirty="0">
                <a:latin typeface="Georgia" panose="02040502050405020303" pitchFamily="18" charset="0"/>
              </a:rPr>
              <a:t>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Naive Bayes 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Support Vector Machines (SVM)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Decision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Boosted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Neural Networks</a:t>
            </a:r>
            <a:endParaRPr lang="en-US" sz="2400" b="1" dirty="0">
              <a:latin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EA0DFE-6415-478E-9152-5E15A79DB5F7}"/>
              </a:ext>
            </a:extLst>
          </p:cNvPr>
          <p:cNvSpPr/>
          <p:nvPr/>
        </p:nvSpPr>
        <p:spPr>
          <a:xfrm>
            <a:off x="454090" y="5754468"/>
            <a:ext cx="8736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https://medium.com/@sifium/machine-learning-types-of-classification-9497bd4f2e14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https://www.analyticsvidhya.com/blog/2017/09/common-machine-learning-algorithms/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72942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36684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dirty="0">
                <a:latin typeface="Georgia" panose="02040502050405020303" pitchFamily="18" charset="0"/>
              </a:rPr>
              <a:t>k-nearest neighbors (k-NN)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6448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894BF-7474-4C5B-A84E-3DE30A56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64" y="1342746"/>
            <a:ext cx="9993361" cy="3884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4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420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8B51D9-0465-4914-8135-02CB53463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90" y="1274905"/>
            <a:ext cx="9950331" cy="45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801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500" y="2625726"/>
            <a:ext cx="9956800" cy="129857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eorgia" charset="0"/>
                <a:ea typeface="Georgia" charset="0"/>
                <a:cs typeface="Georgia" charset="0"/>
              </a:rPr>
              <a:t>Feedback is greatly appreciated!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CE8B5-B26D-4664-835F-2D5A2E80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41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94E0D1-FAD3-4723-A505-2DCDDA656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196" y="1254907"/>
            <a:ext cx="6968517" cy="46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527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4D51AF-5FE0-472F-BA90-9CB7A38C4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96" y="1088907"/>
            <a:ext cx="7603886" cy="46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274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7ED66-B4FF-466F-84C4-26E09A574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20" y="1175656"/>
            <a:ext cx="7501407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529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52541-0962-4E89-8A55-10C032860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92" y="1417638"/>
            <a:ext cx="9073873" cy="449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617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15115-2832-4BE4-8DDB-11C1610C3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39" y="1206577"/>
            <a:ext cx="8864083" cy="470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89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2215" y="1268052"/>
            <a:ext cx="82671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Choosing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-4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a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-12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K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6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will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7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affect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3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what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2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class</a:t>
            </a:r>
            <a:r>
              <a:rPr sz="2400" spc="-8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-4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a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-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new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4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point</a:t>
            </a:r>
            <a:r>
              <a:rPr sz="2400" spc="-8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4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is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assigned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2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to:</a:t>
            </a:r>
            <a:endParaRPr sz="2400" dirty="0">
              <a:latin typeface="Georgia" panose="02040502050405020303" pitchFamily="18" charset="0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6837" y="2214581"/>
            <a:ext cx="4430272" cy="3375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19AB97-6280-43F0-A6CF-CFB121771CC7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3C00495-7E96-4932-A7F3-0E710E13C1E1}"/>
              </a:ext>
            </a:extLst>
          </p:cNvPr>
          <p:cNvSpPr/>
          <p:nvPr/>
        </p:nvSpPr>
        <p:spPr>
          <a:xfrm>
            <a:off x="5593772" y="2270564"/>
            <a:ext cx="4082073" cy="32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03203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36684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dirty="0">
                <a:latin typeface="Georgia" panose="02040502050405020303" pitchFamily="18" charset="0"/>
              </a:rPr>
              <a:t>Naive Bayes Classifier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1502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03201" y="6156886"/>
            <a:ext cx="78237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https://medium.com/@sifium/machine-learning-types-of-classification-9497bd4f2e14</a:t>
            </a:r>
            <a:r>
              <a:rPr lang="en-US" sz="1200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6A91E6-0CB9-435E-AB1F-EC8CF1159A0C}"/>
              </a:ext>
            </a:extLst>
          </p:cNvPr>
          <p:cNvSpPr/>
          <p:nvPr/>
        </p:nvSpPr>
        <p:spPr>
          <a:xfrm>
            <a:off x="687354" y="1272082"/>
            <a:ext cx="113491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It is a classification technique based on </a:t>
            </a:r>
            <a:r>
              <a:rPr lang="en-US" sz="2400" b="1" dirty="0">
                <a:latin typeface="Georgia" panose="02040502050405020303" pitchFamily="18" charset="0"/>
              </a:rPr>
              <a:t>Bayes’ Theorem </a:t>
            </a:r>
            <a:r>
              <a:rPr lang="en-US" sz="2400" dirty="0">
                <a:latin typeface="Georgia" panose="02040502050405020303" pitchFamily="18" charset="0"/>
              </a:rPr>
              <a:t>with an assumption of independence among predictors. In simple terms, a Naive Bayes classifier assumes that the presence of a particular feature in a class is unrelated to the presence of any other feature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AF085-8D00-47EE-8B62-EBDC8430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64" y="3339095"/>
            <a:ext cx="6791325" cy="1952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B1DF05-3C9C-459A-B427-AC09524568B0}"/>
              </a:ext>
            </a:extLst>
          </p:cNvPr>
          <p:cNvSpPr/>
          <p:nvPr/>
        </p:nvSpPr>
        <p:spPr>
          <a:xfrm>
            <a:off x="5259901" y="5216586"/>
            <a:ext cx="2138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Georgia" panose="02040502050405020303" pitchFamily="18" charset="0"/>
              </a:rPr>
              <a:t>Bayes’ Theorem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009042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4BE6AE-2550-4C69-86FC-059CF8227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42" y="1200410"/>
            <a:ext cx="7538259" cy="44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850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4BE6AE-2550-4C69-86FC-059CF8227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00410"/>
            <a:ext cx="7538259" cy="4457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8AA011-3C34-4F5E-8556-84813EF2D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159" y="1945925"/>
            <a:ext cx="3797218" cy="421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7C1276-A7C0-46E1-BCFF-47AD042A3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9192" y="2747316"/>
            <a:ext cx="3643208" cy="643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5B3CA6-C1CE-48B9-BA6C-95A3203DA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5543" y="982864"/>
            <a:ext cx="2475042" cy="711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687746-BBDE-49CF-81CB-6B32C2C5A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2065" y="3583187"/>
            <a:ext cx="3537461" cy="59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453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7FA857-D4E1-4697-B85A-00B3EE517CAC}"/>
              </a:ext>
            </a:extLst>
          </p:cNvPr>
          <p:cNvSpPr/>
          <p:nvPr/>
        </p:nvSpPr>
        <p:spPr>
          <a:xfrm>
            <a:off x="762002" y="1503312"/>
            <a:ext cx="100679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An architecture for ML Data Products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Review of Regression and 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Scikit-Learn libraries for classifiers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Model Evaluation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Scikit-Learn libraries for evaluation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B01997-9310-4CD1-B46D-745F05DF52A2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Objective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8E6BD-2B10-4102-9743-4266B5AC9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13937-02BD-46F8-8F73-D92D22AC2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1371600"/>
            <a:ext cx="11010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833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5AD0B0-3CD9-4522-B4A6-AE1602C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45" y="1552729"/>
            <a:ext cx="10786455" cy="375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778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9BF11-C43C-4834-8FF0-F5607CD62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62" y="1510945"/>
            <a:ext cx="10770638" cy="351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54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9AA49-CC72-42E1-AE7C-89505EEB5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29" y="1372121"/>
            <a:ext cx="3643208" cy="6435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BF908D-2825-44F6-8CBB-C0EEB66B7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408" y="1099944"/>
            <a:ext cx="3747796" cy="1233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B2475-69CC-4440-BFB1-83BA264F9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529" y="2768475"/>
            <a:ext cx="3537461" cy="593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6F7EA7-3C78-4803-8E36-982264304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408" y="2453004"/>
            <a:ext cx="3890865" cy="1224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0B2786-4B18-4C0A-91B4-138CC3064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524" y="3963253"/>
            <a:ext cx="3797218" cy="421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727955-E62A-417E-9F84-DD2397D41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9038" y="3922926"/>
            <a:ext cx="2100464" cy="532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EE2FA5-B15B-4CE9-82F4-68CB12983B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8979" y="4962761"/>
            <a:ext cx="2654560" cy="61078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23263FC-36D2-475B-AD08-3A4C96A90DFB}"/>
              </a:ext>
            </a:extLst>
          </p:cNvPr>
          <p:cNvSpPr/>
          <p:nvPr/>
        </p:nvSpPr>
        <p:spPr>
          <a:xfrm>
            <a:off x="4596051" y="1654355"/>
            <a:ext cx="785352" cy="299001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AB44988-69DE-46B9-84D6-5B0D431F7DB2}"/>
              </a:ext>
            </a:extLst>
          </p:cNvPr>
          <p:cNvSpPr/>
          <p:nvPr/>
        </p:nvSpPr>
        <p:spPr>
          <a:xfrm>
            <a:off x="4673056" y="4043849"/>
            <a:ext cx="785352" cy="299001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1C52EB8-D9B7-4B94-9357-BED993DC5D78}"/>
              </a:ext>
            </a:extLst>
          </p:cNvPr>
          <p:cNvSpPr/>
          <p:nvPr/>
        </p:nvSpPr>
        <p:spPr>
          <a:xfrm>
            <a:off x="4607742" y="2937685"/>
            <a:ext cx="785352" cy="299001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2C4BC2-3F67-44CD-804B-BEB0277D85A7}"/>
              </a:ext>
            </a:extLst>
          </p:cNvPr>
          <p:cNvSpPr/>
          <p:nvPr/>
        </p:nvSpPr>
        <p:spPr>
          <a:xfrm>
            <a:off x="4530737" y="5097082"/>
            <a:ext cx="785352" cy="299001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5EAEC3-3785-4EE9-AFB0-FAC103075F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9384" y="4962761"/>
            <a:ext cx="3760236" cy="5963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8043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11B67-D452-4237-85C1-5DCA7E09F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33" y="1333663"/>
            <a:ext cx="6683149" cy="3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489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36684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dirty="0">
                <a:latin typeface="Georgia" panose="02040502050405020303" pitchFamily="18" charset="0"/>
              </a:rPr>
              <a:t>Support Vector Machines (SVM)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1184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Support Vector Machines (SVM)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14A006-4293-4E67-97AF-4E4AB2B4C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16" y="2100631"/>
            <a:ext cx="5168584" cy="32132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A477F7-4465-469E-B149-3254AE24F27F}"/>
              </a:ext>
            </a:extLst>
          </p:cNvPr>
          <p:cNvSpPr/>
          <p:nvPr/>
        </p:nvSpPr>
        <p:spPr>
          <a:xfrm>
            <a:off x="6846353" y="3245586"/>
            <a:ext cx="4918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How can we separate these points?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D323FA-EBDC-49AF-B3F3-AEED57EECAF9}"/>
              </a:ext>
            </a:extLst>
          </p:cNvPr>
          <p:cNvSpPr/>
          <p:nvPr/>
        </p:nvSpPr>
        <p:spPr>
          <a:xfrm>
            <a:off x="791888" y="1422030"/>
            <a:ext cx="10972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Purpose of the classifier is how we can create a boundary between two classes</a:t>
            </a:r>
          </a:p>
        </p:txBody>
      </p:sp>
    </p:spTree>
    <p:extLst>
      <p:ext uri="{BB962C8B-B14F-4D97-AF65-F5344CB8AC3E}">
        <p14:creationId xmlns:p14="http://schemas.microsoft.com/office/powerpoint/2010/main" val="13533640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980CCE-6EC2-45D8-8786-DC714B2EFBF9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Support Vector Machines (SVM)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3A1A62-6D81-41C1-8860-820D95AEA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561" y="1505039"/>
            <a:ext cx="3373308" cy="2129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8E5D7-1636-4FC9-9EB0-A747D0F6A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478" y="1538869"/>
            <a:ext cx="3373309" cy="2103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2B7425-199D-487F-9B21-D7D3D1A19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4784" y="3754537"/>
            <a:ext cx="3373308" cy="21150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C9EE40-D142-42DA-ABBC-50C02825AE91}"/>
              </a:ext>
            </a:extLst>
          </p:cNvPr>
          <p:cNvSpPr/>
          <p:nvPr/>
        </p:nvSpPr>
        <p:spPr>
          <a:xfrm>
            <a:off x="7753739" y="4627392"/>
            <a:ext cx="3917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How can we separate these points?</a:t>
            </a:r>
          </a:p>
        </p:txBody>
      </p:sp>
    </p:spTree>
    <p:extLst>
      <p:ext uri="{BB962C8B-B14F-4D97-AF65-F5344CB8AC3E}">
        <p14:creationId xmlns:p14="http://schemas.microsoft.com/office/powerpoint/2010/main" val="36060433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Support Vector Machines (SVM)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5C37A6-E5F3-441A-9F82-9C20401DA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39" y="1417639"/>
            <a:ext cx="8279558" cy="42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388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Kernel 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AC9D58-CD45-4745-8F21-5A2FC75202FC}"/>
              </a:ext>
            </a:extLst>
          </p:cNvPr>
          <p:cNvSpPr/>
          <p:nvPr/>
        </p:nvSpPr>
        <p:spPr>
          <a:xfrm>
            <a:off x="720775" y="1331559"/>
            <a:ext cx="3640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What about these points?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4FC49D-138C-4B27-828B-202FB4B42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305046"/>
            <a:ext cx="5094167" cy="3179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1D9E1-4443-416D-9F05-C2C5E4251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674" y="1248275"/>
            <a:ext cx="2359625" cy="1568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BAD71-E466-4027-B747-DCDA149CF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6537" y="2032004"/>
            <a:ext cx="2359624" cy="1543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3E11A-86F0-40BC-B99C-397263362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4767" y="3895043"/>
            <a:ext cx="2631879" cy="169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251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2"/>
          <p:cNvSpPr/>
          <p:nvPr/>
        </p:nvSpPr>
        <p:spPr>
          <a:xfrm>
            <a:off x="3785070" y="1965122"/>
            <a:ext cx="2310930" cy="2310930"/>
          </a:xfrm>
          <a:custGeom>
            <a:avLst/>
            <a:gdLst/>
            <a:ahLst/>
            <a:cxnLst/>
            <a:rect l="l" t="t" r="r" b="b"/>
            <a:pathLst>
              <a:path w="3081654" h="3081654">
                <a:moveTo>
                  <a:pt x="0" y="1540646"/>
                </a:moveTo>
                <a:lnTo>
                  <a:pt x="733" y="1492659"/>
                </a:lnTo>
                <a:lnTo>
                  <a:pt x="2918" y="1445037"/>
                </a:lnTo>
                <a:lnTo>
                  <a:pt x="6534" y="1397802"/>
                </a:lnTo>
                <a:lnTo>
                  <a:pt x="11559" y="1350975"/>
                </a:lnTo>
                <a:lnTo>
                  <a:pt x="17972" y="1304578"/>
                </a:lnTo>
                <a:lnTo>
                  <a:pt x="25752" y="1258631"/>
                </a:lnTo>
                <a:lnTo>
                  <a:pt x="34878" y="1213156"/>
                </a:lnTo>
                <a:lnTo>
                  <a:pt x="45328" y="1168174"/>
                </a:lnTo>
                <a:lnTo>
                  <a:pt x="57081" y="1123707"/>
                </a:lnTo>
                <a:lnTo>
                  <a:pt x="70115" y="1079776"/>
                </a:lnTo>
                <a:lnTo>
                  <a:pt x="84409" y="1036401"/>
                </a:lnTo>
                <a:lnTo>
                  <a:pt x="99943" y="993606"/>
                </a:lnTo>
                <a:lnTo>
                  <a:pt x="116694" y="951410"/>
                </a:lnTo>
                <a:lnTo>
                  <a:pt x="134642" y="909835"/>
                </a:lnTo>
                <a:lnTo>
                  <a:pt x="153764" y="868903"/>
                </a:lnTo>
                <a:lnTo>
                  <a:pt x="174040" y="828634"/>
                </a:lnTo>
                <a:lnTo>
                  <a:pt x="195449" y="789050"/>
                </a:lnTo>
                <a:lnTo>
                  <a:pt x="217969" y="750173"/>
                </a:lnTo>
                <a:lnTo>
                  <a:pt x="241579" y="712023"/>
                </a:lnTo>
                <a:lnTo>
                  <a:pt x="266257" y="674623"/>
                </a:lnTo>
                <a:lnTo>
                  <a:pt x="291982" y="637992"/>
                </a:lnTo>
                <a:lnTo>
                  <a:pt x="318734" y="602153"/>
                </a:lnTo>
                <a:lnTo>
                  <a:pt x="346490" y="567127"/>
                </a:lnTo>
                <a:lnTo>
                  <a:pt x="375229" y="532935"/>
                </a:lnTo>
                <a:lnTo>
                  <a:pt x="404930" y="499599"/>
                </a:lnTo>
                <a:lnTo>
                  <a:pt x="435572" y="467139"/>
                </a:lnTo>
                <a:lnTo>
                  <a:pt x="467133" y="435577"/>
                </a:lnTo>
                <a:lnTo>
                  <a:pt x="499593" y="404935"/>
                </a:lnTo>
                <a:lnTo>
                  <a:pt x="532929" y="375234"/>
                </a:lnTo>
                <a:lnTo>
                  <a:pt x="567121" y="346494"/>
                </a:lnTo>
                <a:lnTo>
                  <a:pt x="602146" y="318738"/>
                </a:lnTo>
                <a:lnTo>
                  <a:pt x="637985" y="291986"/>
                </a:lnTo>
                <a:lnTo>
                  <a:pt x="674615" y="266260"/>
                </a:lnTo>
                <a:lnTo>
                  <a:pt x="712016" y="241582"/>
                </a:lnTo>
                <a:lnTo>
                  <a:pt x="750165" y="217972"/>
                </a:lnTo>
                <a:lnTo>
                  <a:pt x="789042" y="195452"/>
                </a:lnTo>
                <a:lnTo>
                  <a:pt x="828625" y="174043"/>
                </a:lnTo>
                <a:lnTo>
                  <a:pt x="868894" y="153766"/>
                </a:lnTo>
                <a:lnTo>
                  <a:pt x="909826" y="134643"/>
                </a:lnTo>
                <a:lnTo>
                  <a:pt x="951400" y="116696"/>
                </a:lnTo>
                <a:lnTo>
                  <a:pt x="993596" y="99944"/>
                </a:lnTo>
                <a:lnTo>
                  <a:pt x="1036391" y="84410"/>
                </a:lnTo>
                <a:lnTo>
                  <a:pt x="1079765" y="70116"/>
                </a:lnTo>
                <a:lnTo>
                  <a:pt x="1123696" y="57081"/>
                </a:lnTo>
                <a:lnTo>
                  <a:pt x="1168163" y="45328"/>
                </a:lnTo>
                <a:lnTo>
                  <a:pt x="1213145" y="34878"/>
                </a:lnTo>
                <a:lnTo>
                  <a:pt x="1258619" y="25753"/>
                </a:lnTo>
                <a:lnTo>
                  <a:pt x="1304566" y="17972"/>
                </a:lnTo>
                <a:lnTo>
                  <a:pt x="1350964" y="11559"/>
                </a:lnTo>
                <a:lnTo>
                  <a:pt x="1397790" y="6534"/>
                </a:lnTo>
                <a:lnTo>
                  <a:pt x="1445025" y="2918"/>
                </a:lnTo>
                <a:lnTo>
                  <a:pt x="1492647" y="733"/>
                </a:lnTo>
                <a:lnTo>
                  <a:pt x="1540634" y="0"/>
                </a:lnTo>
                <a:lnTo>
                  <a:pt x="1591618" y="842"/>
                </a:lnTo>
                <a:lnTo>
                  <a:pt x="1642391" y="3360"/>
                </a:lnTo>
                <a:lnTo>
                  <a:pt x="1692914" y="7538"/>
                </a:lnTo>
                <a:lnTo>
                  <a:pt x="1743151" y="13361"/>
                </a:lnTo>
                <a:lnTo>
                  <a:pt x="1793064" y="20812"/>
                </a:lnTo>
                <a:lnTo>
                  <a:pt x="1842615" y="29876"/>
                </a:lnTo>
                <a:lnTo>
                  <a:pt x="1891767" y="40538"/>
                </a:lnTo>
                <a:lnTo>
                  <a:pt x="1940482" y="52783"/>
                </a:lnTo>
                <a:lnTo>
                  <a:pt x="1988724" y="66594"/>
                </a:lnTo>
                <a:lnTo>
                  <a:pt x="2036455" y="81957"/>
                </a:lnTo>
                <a:lnTo>
                  <a:pt x="2083637" y="98855"/>
                </a:lnTo>
                <a:lnTo>
                  <a:pt x="2130233" y="117274"/>
                </a:lnTo>
                <a:lnTo>
                  <a:pt x="2176205" y="137198"/>
                </a:lnTo>
                <a:lnTo>
                  <a:pt x="2221517" y="158611"/>
                </a:lnTo>
                <a:lnTo>
                  <a:pt x="2266130" y="181497"/>
                </a:lnTo>
                <a:lnTo>
                  <a:pt x="2310008" y="205842"/>
                </a:lnTo>
                <a:lnTo>
                  <a:pt x="2353113" y="231630"/>
                </a:lnTo>
                <a:lnTo>
                  <a:pt x="2395407" y="258846"/>
                </a:lnTo>
                <a:lnTo>
                  <a:pt x="2436853" y="287473"/>
                </a:lnTo>
                <a:lnTo>
                  <a:pt x="2477414" y="317496"/>
                </a:lnTo>
                <a:lnTo>
                  <a:pt x="2517053" y="348901"/>
                </a:lnTo>
                <a:lnTo>
                  <a:pt x="2555731" y="381670"/>
                </a:lnTo>
                <a:lnTo>
                  <a:pt x="2593411" y="415790"/>
                </a:lnTo>
                <a:lnTo>
                  <a:pt x="2630057" y="451244"/>
                </a:lnTo>
                <a:lnTo>
                  <a:pt x="2665510" y="487889"/>
                </a:lnTo>
                <a:lnTo>
                  <a:pt x="2699630" y="525570"/>
                </a:lnTo>
                <a:lnTo>
                  <a:pt x="2732399" y="564248"/>
                </a:lnTo>
                <a:lnTo>
                  <a:pt x="2763804" y="603887"/>
                </a:lnTo>
                <a:lnTo>
                  <a:pt x="2793827" y="644448"/>
                </a:lnTo>
                <a:lnTo>
                  <a:pt x="2822454" y="685894"/>
                </a:lnTo>
                <a:lnTo>
                  <a:pt x="2849670" y="728188"/>
                </a:lnTo>
                <a:lnTo>
                  <a:pt x="2875458" y="771292"/>
                </a:lnTo>
                <a:lnTo>
                  <a:pt x="2899803" y="815170"/>
                </a:lnTo>
                <a:lnTo>
                  <a:pt x="2922691" y="859783"/>
                </a:lnTo>
                <a:lnTo>
                  <a:pt x="2944104" y="905094"/>
                </a:lnTo>
                <a:lnTo>
                  <a:pt x="2964028" y="951066"/>
                </a:lnTo>
                <a:lnTo>
                  <a:pt x="2982447" y="997661"/>
                </a:lnTo>
                <a:lnTo>
                  <a:pt x="2999346" y="1044842"/>
                </a:lnTo>
                <a:lnTo>
                  <a:pt x="3014709" y="1092572"/>
                </a:lnTo>
                <a:lnTo>
                  <a:pt x="3028521" y="1140813"/>
                </a:lnTo>
                <a:lnTo>
                  <a:pt x="3040766" y="1189527"/>
                </a:lnTo>
                <a:lnTo>
                  <a:pt x="3051428" y="1238678"/>
                </a:lnTo>
                <a:lnTo>
                  <a:pt x="3060493" y="1288227"/>
                </a:lnTo>
                <a:lnTo>
                  <a:pt x="3067944" y="1338138"/>
                </a:lnTo>
                <a:lnTo>
                  <a:pt x="3073767" y="1388373"/>
                </a:lnTo>
                <a:lnTo>
                  <a:pt x="3077945" y="1438894"/>
                </a:lnTo>
                <a:lnTo>
                  <a:pt x="3080463" y="1489664"/>
                </a:lnTo>
                <a:lnTo>
                  <a:pt x="3081306" y="1540646"/>
                </a:lnTo>
                <a:lnTo>
                  <a:pt x="3080573" y="1588633"/>
                </a:lnTo>
                <a:lnTo>
                  <a:pt x="3078387" y="1636255"/>
                </a:lnTo>
                <a:lnTo>
                  <a:pt x="3074772" y="1683490"/>
                </a:lnTo>
                <a:lnTo>
                  <a:pt x="3069746" y="1730317"/>
                </a:lnTo>
                <a:lnTo>
                  <a:pt x="3063333" y="1776714"/>
                </a:lnTo>
                <a:lnTo>
                  <a:pt x="3055552" y="1822661"/>
                </a:lnTo>
                <a:lnTo>
                  <a:pt x="3046427" y="1868136"/>
                </a:lnTo>
                <a:lnTo>
                  <a:pt x="3035977" y="1913118"/>
                </a:lnTo>
                <a:lnTo>
                  <a:pt x="3024224" y="1957585"/>
                </a:lnTo>
                <a:lnTo>
                  <a:pt x="3011189" y="2001516"/>
                </a:lnTo>
                <a:lnTo>
                  <a:pt x="2996894" y="2044890"/>
                </a:lnTo>
                <a:lnTo>
                  <a:pt x="2981361" y="2087686"/>
                </a:lnTo>
                <a:lnTo>
                  <a:pt x="2964609" y="2129882"/>
                </a:lnTo>
                <a:lnTo>
                  <a:pt x="2946661" y="2171457"/>
                </a:lnTo>
                <a:lnTo>
                  <a:pt x="2927538" y="2212389"/>
                </a:lnTo>
                <a:lnTo>
                  <a:pt x="2907261" y="2252658"/>
                </a:lnTo>
                <a:lnTo>
                  <a:pt x="2885852" y="2292241"/>
                </a:lnTo>
                <a:lnTo>
                  <a:pt x="2863332" y="2331119"/>
                </a:lnTo>
                <a:lnTo>
                  <a:pt x="2839722" y="2369268"/>
                </a:lnTo>
                <a:lnTo>
                  <a:pt x="2815043" y="2406669"/>
                </a:lnTo>
                <a:lnTo>
                  <a:pt x="2789317" y="2443300"/>
                </a:lnTo>
                <a:lnTo>
                  <a:pt x="2762565" y="2479139"/>
                </a:lnTo>
                <a:lnTo>
                  <a:pt x="2734809" y="2514165"/>
                </a:lnTo>
                <a:lnTo>
                  <a:pt x="2706069" y="2548357"/>
                </a:lnTo>
                <a:lnTo>
                  <a:pt x="2676367" y="2581693"/>
                </a:lnTo>
                <a:lnTo>
                  <a:pt x="2645724" y="2614153"/>
                </a:lnTo>
                <a:lnTo>
                  <a:pt x="2614162" y="2645715"/>
                </a:lnTo>
                <a:lnTo>
                  <a:pt x="2581702" y="2676357"/>
                </a:lnTo>
                <a:lnTo>
                  <a:pt x="2548365" y="2706058"/>
                </a:lnTo>
                <a:lnTo>
                  <a:pt x="2514173" y="2734798"/>
                </a:lnTo>
                <a:lnTo>
                  <a:pt x="2479146" y="2762554"/>
                </a:lnTo>
                <a:lnTo>
                  <a:pt x="2443307" y="2789306"/>
                </a:lnTo>
                <a:lnTo>
                  <a:pt x="2406676" y="2815032"/>
                </a:lnTo>
                <a:lnTo>
                  <a:pt x="2369274" y="2839710"/>
                </a:lnTo>
                <a:lnTo>
                  <a:pt x="2331124" y="2863320"/>
                </a:lnTo>
                <a:lnTo>
                  <a:pt x="2292246" y="2885841"/>
                </a:lnTo>
                <a:lnTo>
                  <a:pt x="2252662" y="2907250"/>
                </a:lnTo>
                <a:lnTo>
                  <a:pt x="2212392" y="2927526"/>
                </a:lnTo>
                <a:lnTo>
                  <a:pt x="2171459" y="2946649"/>
                </a:lnTo>
                <a:lnTo>
                  <a:pt x="2129884" y="2964597"/>
                </a:lnTo>
                <a:lnTo>
                  <a:pt x="2087687" y="2981348"/>
                </a:lnTo>
                <a:lnTo>
                  <a:pt x="2044890" y="2996882"/>
                </a:lnTo>
                <a:lnTo>
                  <a:pt x="2001515" y="3011177"/>
                </a:lnTo>
                <a:lnTo>
                  <a:pt x="1957583" y="3024211"/>
                </a:lnTo>
                <a:lnTo>
                  <a:pt x="1913115" y="3035964"/>
                </a:lnTo>
                <a:lnTo>
                  <a:pt x="1868132" y="3046414"/>
                </a:lnTo>
                <a:lnTo>
                  <a:pt x="1822656" y="3055540"/>
                </a:lnTo>
                <a:lnTo>
                  <a:pt x="1776708" y="3063320"/>
                </a:lnTo>
                <a:lnTo>
                  <a:pt x="1730310" y="3069734"/>
                </a:lnTo>
                <a:lnTo>
                  <a:pt x="1683481" y="3074759"/>
                </a:lnTo>
                <a:lnTo>
                  <a:pt x="1636245" y="3078375"/>
                </a:lnTo>
                <a:lnTo>
                  <a:pt x="1588622" y="3080560"/>
                </a:lnTo>
                <a:lnTo>
                  <a:pt x="1540634" y="3081293"/>
                </a:lnTo>
                <a:lnTo>
                  <a:pt x="1492647" y="3080560"/>
                </a:lnTo>
                <a:lnTo>
                  <a:pt x="1445025" y="3078375"/>
                </a:lnTo>
                <a:lnTo>
                  <a:pt x="1397790" y="3074759"/>
                </a:lnTo>
                <a:lnTo>
                  <a:pt x="1350964" y="3069734"/>
                </a:lnTo>
                <a:lnTo>
                  <a:pt x="1304566" y="3063320"/>
                </a:lnTo>
                <a:lnTo>
                  <a:pt x="1258619" y="3055540"/>
                </a:lnTo>
                <a:lnTo>
                  <a:pt x="1213145" y="3046414"/>
                </a:lnTo>
                <a:lnTo>
                  <a:pt x="1168163" y="3035964"/>
                </a:lnTo>
                <a:lnTo>
                  <a:pt x="1123696" y="3024211"/>
                </a:lnTo>
                <a:lnTo>
                  <a:pt x="1079765" y="3011177"/>
                </a:lnTo>
                <a:lnTo>
                  <a:pt x="1036391" y="2996882"/>
                </a:lnTo>
                <a:lnTo>
                  <a:pt x="993596" y="2981348"/>
                </a:lnTo>
                <a:lnTo>
                  <a:pt x="951400" y="2964597"/>
                </a:lnTo>
                <a:lnTo>
                  <a:pt x="909826" y="2946649"/>
                </a:lnTo>
                <a:lnTo>
                  <a:pt x="868894" y="2927526"/>
                </a:lnTo>
                <a:lnTo>
                  <a:pt x="828625" y="2907250"/>
                </a:lnTo>
                <a:lnTo>
                  <a:pt x="789042" y="2885841"/>
                </a:lnTo>
                <a:lnTo>
                  <a:pt x="750165" y="2863320"/>
                </a:lnTo>
                <a:lnTo>
                  <a:pt x="712016" y="2839710"/>
                </a:lnTo>
                <a:lnTo>
                  <a:pt x="674615" y="2815032"/>
                </a:lnTo>
                <a:lnTo>
                  <a:pt x="637985" y="2789306"/>
                </a:lnTo>
                <a:lnTo>
                  <a:pt x="602146" y="2762554"/>
                </a:lnTo>
                <a:lnTo>
                  <a:pt x="567121" y="2734798"/>
                </a:lnTo>
                <a:lnTo>
                  <a:pt x="532929" y="2706058"/>
                </a:lnTo>
                <a:lnTo>
                  <a:pt x="499593" y="2676357"/>
                </a:lnTo>
                <a:lnTo>
                  <a:pt x="467133" y="2645715"/>
                </a:lnTo>
                <a:lnTo>
                  <a:pt x="435572" y="2614153"/>
                </a:lnTo>
                <a:lnTo>
                  <a:pt x="404930" y="2581693"/>
                </a:lnTo>
                <a:lnTo>
                  <a:pt x="375229" y="2548357"/>
                </a:lnTo>
                <a:lnTo>
                  <a:pt x="346490" y="2514165"/>
                </a:lnTo>
                <a:lnTo>
                  <a:pt x="318734" y="2479139"/>
                </a:lnTo>
                <a:lnTo>
                  <a:pt x="291982" y="2443300"/>
                </a:lnTo>
                <a:lnTo>
                  <a:pt x="266257" y="2406669"/>
                </a:lnTo>
                <a:lnTo>
                  <a:pt x="241579" y="2369268"/>
                </a:lnTo>
                <a:lnTo>
                  <a:pt x="217969" y="2331119"/>
                </a:lnTo>
                <a:lnTo>
                  <a:pt x="195449" y="2292241"/>
                </a:lnTo>
                <a:lnTo>
                  <a:pt x="174040" y="2252658"/>
                </a:lnTo>
                <a:lnTo>
                  <a:pt x="153764" y="2212389"/>
                </a:lnTo>
                <a:lnTo>
                  <a:pt x="134642" y="2171457"/>
                </a:lnTo>
                <a:lnTo>
                  <a:pt x="116694" y="2129882"/>
                </a:lnTo>
                <a:lnTo>
                  <a:pt x="99943" y="2087686"/>
                </a:lnTo>
                <a:lnTo>
                  <a:pt x="84409" y="2044890"/>
                </a:lnTo>
                <a:lnTo>
                  <a:pt x="70115" y="2001516"/>
                </a:lnTo>
                <a:lnTo>
                  <a:pt x="57081" y="1957585"/>
                </a:lnTo>
                <a:lnTo>
                  <a:pt x="45328" y="1913118"/>
                </a:lnTo>
                <a:lnTo>
                  <a:pt x="34878" y="1868136"/>
                </a:lnTo>
                <a:lnTo>
                  <a:pt x="25752" y="1822661"/>
                </a:lnTo>
                <a:lnTo>
                  <a:pt x="17972" y="1776714"/>
                </a:lnTo>
                <a:lnTo>
                  <a:pt x="11559" y="1730317"/>
                </a:lnTo>
                <a:lnTo>
                  <a:pt x="6534" y="1683490"/>
                </a:lnTo>
                <a:lnTo>
                  <a:pt x="2918" y="1636255"/>
                </a:lnTo>
                <a:lnTo>
                  <a:pt x="733" y="1588633"/>
                </a:lnTo>
                <a:lnTo>
                  <a:pt x="0" y="1540646"/>
                </a:lnTo>
                <a:close/>
              </a:path>
            </a:pathLst>
          </a:custGeom>
          <a:noFill/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3"/>
          <p:cNvSpPr/>
          <p:nvPr/>
        </p:nvSpPr>
        <p:spPr>
          <a:xfrm>
            <a:off x="4272150" y="2770187"/>
            <a:ext cx="780300" cy="22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5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Statistics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5341080" y="1965122"/>
            <a:ext cx="2310930" cy="2310930"/>
          </a:xfrm>
          <a:custGeom>
            <a:avLst/>
            <a:gdLst/>
            <a:ahLst/>
            <a:cxnLst/>
            <a:rect l="l" t="t" r="r" b="b"/>
            <a:pathLst>
              <a:path w="3081654" h="3081654">
                <a:moveTo>
                  <a:pt x="0" y="1540646"/>
                </a:moveTo>
                <a:lnTo>
                  <a:pt x="733" y="1492659"/>
                </a:lnTo>
                <a:lnTo>
                  <a:pt x="2918" y="1445037"/>
                </a:lnTo>
                <a:lnTo>
                  <a:pt x="6533" y="1397802"/>
                </a:lnTo>
                <a:lnTo>
                  <a:pt x="11559" y="1350975"/>
                </a:lnTo>
                <a:lnTo>
                  <a:pt x="17972" y="1304578"/>
                </a:lnTo>
                <a:lnTo>
                  <a:pt x="25752" y="1258631"/>
                </a:lnTo>
                <a:lnTo>
                  <a:pt x="34877" y="1213156"/>
                </a:lnTo>
                <a:lnTo>
                  <a:pt x="45327" y="1168174"/>
                </a:lnTo>
                <a:lnTo>
                  <a:pt x="57080" y="1123707"/>
                </a:lnTo>
                <a:lnTo>
                  <a:pt x="70114" y="1079776"/>
                </a:lnTo>
                <a:lnTo>
                  <a:pt x="84408" y="1036401"/>
                </a:lnTo>
                <a:lnTo>
                  <a:pt x="99941" y="993606"/>
                </a:lnTo>
                <a:lnTo>
                  <a:pt x="116692" y="951410"/>
                </a:lnTo>
                <a:lnTo>
                  <a:pt x="134639" y="909835"/>
                </a:lnTo>
                <a:lnTo>
                  <a:pt x="153762" y="868903"/>
                </a:lnTo>
                <a:lnTo>
                  <a:pt x="174038" y="828634"/>
                </a:lnTo>
                <a:lnTo>
                  <a:pt x="195446" y="789050"/>
                </a:lnTo>
                <a:lnTo>
                  <a:pt x="217966" y="750173"/>
                </a:lnTo>
                <a:lnTo>
                  <a:pt x="241575" y="712023"/>
                </a:lnTo>
                <a:lnTo>
                  <a:pt x="266253" y="674623"/>
                </a:lnTo>
                <a:lnTo>
                  <a:pt x="291978" y="637992"/>
                </a:lnTo>
                <a:lnTo>
                  <a:pt x="318729" y="602153"/>
                </a:lnTo>
                <a:lnTo>
                  <a:pt x="346485" y="567127"/>
                </a:lnTo>
                <a:lnTo>
                  <a:pt x="375224" y="532935"/>
                </a:lnTo>
                <a:lnTo>
                  <a:pt x="404924" y="499599"/>
                </a:lnTo>
                <a:lnTo>
                  <a:pt x="435566" y="467139"/>
                </a:lnTo>
                <a:lnTo>
                  <a:pt x="467127" y="435577"/>
                </a:lnTo>
                <a:lnTo>
                  <a:pt x="499586" y="404935"/>
                </a:lnTo>
                <a:lnTo>
                  <a:pt x="532922" y="375234"/>
                </a:lnTo>
                <a:lnTo>
                  <a:pt x="567113" y="346494"/>
                </a:lnTo>
                <a:lnTo>
                  <a:pt x="602139" y="318738"/>
                </a:lnTo>
                <a:lnTo>
                  <a:pt x="637977" y="291986"/>
                </a:lnTo>
                <a:lnTo>
                  <a:pt x="674607" y="266260"/>
                </a:lnTo>
                <a:lnTo>
                  <a:pt x="712007" y="241582"/>
                </a:lnTo>
                <a:lnTo>
                  <a:pt x="750156" y="217972"/>
                </a:lnTo>
                <a:lnTo>
                  <a:pt x="789033" y="195452"/>
                </a:lnTo>
                <a:lnTo>
                  <a:pt x="828616" y="174043"/>
                </a:lnTo>
                <a:lnTo>
                  <a:pt x="868884" y="153766"/>
                </a:lnTo>
                <a:lnTo>
                  <a:pt x="909815" y="134643"/>
                </a:lnTo>
                <a:lnTo>
                  <a:pt x="951390" y="116696"/>
                </a:lnTo>
                <a:lnTo>
                  <a:pt x="993585" y="99944"/>
                </a:lnTo>
                <a:lnTo>
                  <a:pt x="1036380" y="84410"/>
                </a:lnTo>
                <a:lnTo>
                  <a:pt x="1079754" y="70116"/>
                </a:lnTo>
                <a:lnTo>
                  <a:pt x="1123685" y="57081"/>
                </a:lnTo>
                <a:lnTo>
                  <a:pt x="1168151" y="45328"/>
                </a:lnTo>
                <a:lnTo>
                  <a:pt x="1213133" y="34878"/>
                </a:lnTo>
                <a:lnTo>
                  <a:pt x="1258607" y="25753"/>
                </a:lnTo>
                <a:lnTo>
                  <a:pt x="1304554" y="17972"/>
                </a:lnTo>
                <a:lnTo>
                  <a:pt x="1350951" y="11559"/>
                </a:lnTo>
                <a:lnTo>
                  <a:pt x="1397778" y="6534"/>
                </a:lnTo>
                <a:lnTo>
                  <a:pt x="1445013" y="2918"/>
                </a:lnTo>
                <a:lnTo>
                  <a:pt x="1492634" y="733"/>
                </a:lnTo>
                <a:lnTo>
                  <a:pt x="1540621" y="0"/>
                </a:lnTo>
                <a:lnTo>
                  <a:pt x="1591606" y="842"/>
                </a:lnTo>
                <a:lnTo>
                  <a:pt x="1642379" y="3360"/>
                </a:lnTo>
                <a:lnTo>
                  <a:pt x="1692902" y="7538"/>
                </a:lnTo>
                <a:lnTo>
                  <a:pt x="1743139" y="13361"/>
                </a:lnTo>
                <a:lnTo>
                  <a:pt x="1793051" y="20812"/>
                </a:lnTo>
                <a:lnTo>
                  <a:pt x="1842602" y="29876"/>
                </a:lnTo>
                <a:lnTo>
                  <a:pt x="1891754" y="40538"/>
                </a:lnTo>
                <a:lnTo>
                  <a:pt x="1940470" y="52783"/>
                </a:lnTo>
                <a:lnTo>
                  <a:pt x="1988712" y="66594"/>
                </a:lnTo>
                <a:lnTo>
                  <a:pt x="2036442" y="81957"/>
                </a:lnTo>
                <a:lnTo>
                  <a:pt x="2083624" y="98855"/>
                </a:lnTo>
                <a:lnTo>
                  <a:pt x="2130220" y="117274"/>
                </a:lnTo>
                <a:lnTo>
                  <a:pt x="2176193" y="137198"/>
                </a:lnTo>
                <a:lnTo>
                  <a:pt x="2221505" y="158611"/>
                </a:lnTo>
                <a:lnTo>
                  <a:pt x="2266118" y="181497"/>
                </a:lnTo>
                <a:lnTo>
                  <a:pt x="2309996" y="205842"/>
                </a:lnTo>
                <a:lnTo>
                  <a:pt x="2353100" y="231630"/>
                </a:lnTo>
                <a:lnTo>
                  <a:pt x="2395395" y="258846"/>
                </a:lnTo>
                <a:lnTo>
                  <a:pt x="2436841" y="287473"/>
                </a:lnTo>
                <a:lnTo>
                  <a:pt x="2477402" y="317496"/>
                </a:lnTo>
                <a:lnTo>
                  <a:pt x="2517040" y="348901"/>
                </a:lnTo>
                <a:lnTo>
                  <a:pt x="2555718" y="381670"/>
                </a:lnTo>
                <a:lnTo>
                  <a:pt x="2593399" y="415790"/>
                </a:lnTo>
                <a:lnTo>
                  <a:pt x="2630044" y="451244"/>
                </a:lnTo>
                <a:lnTo>
                  <a:pt x="2665498" y="487889"/>
                </a:lnTo>
                <a:lnTo>
                  <a:pt x="2699617" y="525570"/>
                </a:lnTo>
                <a:lnTo>
                  <a:pt x="2732386" y="564248"/>
                </a:lnTo>
                <a:lnTo>
                  <a:pt x="2763789" y="603887"/>
                </a:lnTo>
                <a:lnTo>
                  <a:pt x="2793812" y="644448"/>
                </a:lnTo>
                <a:lnTo>
                  <a:pt x="2822438" y="685894"/>
                </a:lnTo>
                <a:lnTo>
                  <a:pt x="2849652" y="728188"/>
                </a:lnTo>
                <a:lnTo>
                  <a:pt x="2875439" y="771292"/>
                </a:lnTo>
                <a:lnTo>
                  <a:pt x="2899783" y="815170"/>
                </a:lnTo>
                <a:lnTo>
                  <a:pt x="2922669" y="859783"/>
                </a:lnTo>
                <a:lnTo>
                  <a:pt x="2944080" y="905094"/>
                </a:lnTo>
                <a:lnTo>
                  <a:pt x="2964003" y="951066"/>
                </a:lnTo>
                <a:lnTo>
                  <a:pt x="2982421" y="997661"/>
                </a:lnTo>
                <a:lnTo>
                  <a:pt x="2999318" y="1044842"/>
                </a:lnTo>
                <a:lnTo>
                  <a:pt x="3014679" y="1092572"/>
                </a:lnTo>
                <a:lnTo>
                  <a:pt x="3028490" y="1140813"/>
                </a:lnTo>
                <a:lnTo>
                  <a:pt x="3040733" y="1189527"/>
                </a:lnTo>
                <a:lnTo>
                  <a:pt x="3051395" y="1238678"/>
                </a:lnTo>
                <a:lnTo>
                  <a:pt x="3060458" y="1288227"/>
                </a:lnTo>
                <a:lnTo>
                  <a:pt x="3067908" y="1338138"/>
                </a:lnTo>
                <a:lnTo>
                  <a:pt x="3073730" y="1388373"/>
                </a:lnTo>
                <a:lnTo>
                  <a:pt x="3077908" y="1438894"/>
                </a:lnTo>
                <a:lnTo>
                  <a:pt x="3080426" y="1489664"/>
                </a:lnTo>
                <a:lnTo>
                  <a:pt x="3081268" y="1540646"/>
                </a:lnTo>
                <a:lnTo>
                  <a:pt x="3080535" y="1588633"/>
                </a:lnTo>
                <a:lnTo>
                  <a:pt x="3078350" y="1636255"/>
                </a:lnTo>
                <a:lnTo>
                  <a:pt x="3074734" y="1683490"/>
                </a:lnTo>
                <a:lnTo>
                  <a:pt x="3069709" y="1730317"/>
                </a:lnTo>
                <a:lnTo>
                  <a:pt x="3063296" y="1776714"/>
                </a:lnTo>
                <a:lnTo>
                  <a:pt x="3055516" y="1822661"/>
                </a:lnTo>
                <a:lnTo>
                  <a:pt x="3046390" y="1868136"/>
                </a:lnTo>
                <a:lnTo>
                  <a:pt x="3035941" y="1913118"/>
                </a:lnTo>
                <a:lnTo>
                  <a:pt x="3024188" y="1957585"/>
                </a:lnTo>
                <a:lnTo>
                  <a:pt x="3011154" y="2001516"/>
                </a:lnTo>
                <a:lnTo>
                  <a:pt x="2996860" y="2044890"/>
                </a:lnTo>
                <a:lnTo>
                  <a:pt x="2981326" y="2087686"/>
                </a:lnTo>
                <a:lnTo>
                  <a:pt x="2964575" y="2129882"/>
                </a:lnTo>
                <a:lnTo>
                  <a:pt x="2946628" y="2171457"/>
                </a:lnTo>
                <a:lnTo>
                  <a:pt x="2927506" y="2212389"/>
                </a:lnTo>
                <a:lnTo>
                  <a:pt x="2907229" y="2252658"/>
                </a:lnTo>
                <a:lnTo>
                  <a:pt x="2885821" y="2292241"/>
                </a:lnTo>
                <a:lnTo>
                  <a:pt x="2863301" y="2331119"/>
                </a:lnTo>
                <a:lnTo>
                  <a:pt x="2839692" y="2369268"/>
                </a:lnTo>
                <a:lnTo>
                  <a:pt x="2815013" y="2406669"/>
                </a:lnTo>
                <a:lnTo>
                  <a:pt x="2789288" y="2443300"/>
                </a:lnTo>
                <a:lnTo>
                  <a:pt x="2762537" y="2479139"/>
                </a:lnTo>
                <a:lnTo>
                  <a:pt x="2734781" y="2514165"/>
                </a:lnTo>
                <a:lnTo>
                  <a:pt x="2706042" y="2548357"/>
                </a:lnTo>
                <a:lnTo>
                  <a:pt x="2676341" y="2581693"/>
                </a:lnTo>
                <a:lnTo>
                  <a:pt x="2645699" y="2614153"/>
                </a:lnTo>
                <a:lnTo>
                  <a:pt x="2614137" y="2645715"/>
                </a:lnTo>
                <a:lnTo>
                  <a:pt x="2581678" y="2676357"/>
                </a:lnTo>
                <a:lnTo>
                  <a:pt x="2548342" y="2706058"/>
                </a:lnTo>
                <a:lnTo>
                  <a:pt x="2514150" y="2734798"/>
                </a:lnTo>
                <a:lnTo>
                  <a:pt x="2479124" y="2762554"/>
                </a:lnTo>
                <a:lnTo>
                  <a:pt x="2443285" y="2789306"/>
                </a:lnTo>
                <a:lnTo>
                  <a:pt x="2406655" y="2815032"/>
                </a:lnTo>
                <a:lnTo>
                  <a:pt x="2369254" y="2839710"/>
                </a:lnTo>
                <a:lnTo>
                  <a:pt x="2331105" y="2863320"/>
                </a:lnTo>
                <a:lnTo>
                  <a:pt x="2292227" y="2885841"/>
                </a:lnTo>
                <a:lnTo>
                  <a:pt x="2252644" y="2907250"/>
                </a:lnTo>
                <a:lnTo>
                  <a:pt x="2212375" y="2927526"/>
                </a:lnTo>
                <a:lnTo>
                  <a:pt x="2171442" y="2946649"/>
                </a:lnTo>
                <a:lnTo>
                  <a:pt x="2129867" y="2964597"/>
                </a:lnTo>
                <a:lnTo>
                  <a:pt x="2087671" y="2981348"/>
                </a:lnTo>
                <a:lnTo>
                  <a:pt x="2044875" y="2996882"/>
                </a:lnTo>
                <a:lnTo>
                  <a:pt x="2001501" y="3011177"/>
                </a:lnTo>
                <a:lnTo>
                  <a:pt x="1957569" y="3024211"/>
                </a:lnTo>
                <a:lnTo>
                  <a:pt x="1913101" y="3035964"/>
                </a:lnTo>
                <a:lnTo>
                  <a:pt x="1868119" y="3046414"/>
                </a:lnTo>
                <a:lnTo>
                  <a:pt x="1822643" y="3055540"/>
                </a:lnTo>
                <a:lnTo>
                  <a:pt x="1776695" y="3063320"/>
                </a:lnTo>
                <a:lnTo>
                  <a:pt x="1730297" y="3069734"/>
                </a:lnTo>
                <a:lnTo>
                  <a:pt x="1683469" y="3074759"/>
                </a:lnTo>
                <a:lnTo>
                  <a:pt x="1636233" y="3078375"/>
                </a:lnTo>
                <a:lnTo>
                  <a:pt x="1588610" y="3080560"/>
                </a:lnTo>
                <a:lnTo>
                  <a:pt x="1540621" y="3081293"/>
                </a:lnTo>
                <a:lnTo>
                  <a:pt x="1492634" y="3080560"/>
                </a:lnTo>
                <a:lnTo>
                  <a:pt x="1445013" y="3078375"/>
                </a:lnTo>
                <a:lnTo>
                  <a:pt x="1397778" y="3074759"/>
                </a:lnTo>
                <a:lnTo>
                  <a:pt x="1350951" y="3069734"/>
                </a:lnTo>
                <a:lnTo>
                  <a:pt x="1304554" y="3063320"/>
                </a:lnTo>
                <a:lnTo>
                  <a:pt x="1258607" y="3055540"/>
                </a:lnTo>
                <a:lnTo>
                  <a:pt x="1213133" y="3046414"/>
                </a:lnTo>
                <a:lnTo>
                  <a:pt x="1168151" y="3035964"/>
                </a:lnTo>
                <a:lnTo>
                  <a:pt x="1123685" y="3024211"/>
                </a:lnTo>
                <a:lnTo>
                  <a:pt x="1079754" y="3011177"/>
                </a:lnTo>
                <a:lnTo>
                  <a:pt x="1036380" y="2996882"/>
                </a:lnTo>
                <a:lnTo>
                  <a:pt x="993585" y="2981348"/>
                </a:lnTo>
                <a:lnTo>
                  <a:pt x="951390" y="2964597"/>
                </a:lnTo>
                <a:lnTo>
                  <a:pt x="909815" y="2946649"/>
                </a:lnTo>
                <a:lnTo>
                  <a:pt x="868884" y="2927526"/>
                </a:lnTo>
                <a:lnTo>
                  <a:pt x="828616" y="2907250"/>
                </a:lnTo>
                <a:lnTo>
                  <a:pt x="789033" y="2885841"/>
                </a:lnTo>
                <a:lnTo>
                  <a:pt x="750156" y="2863320"/>
                </a:lnTo>
                <a:lnTo>
                  <a:pt x="712007" y="2839710"/>
                </a:lnTo>
                <a:lnTo>
                  <a:pt x="674607" y="2815032"/>
                </a:lnTo>
                <a:lnTo>
                  <a:pt x="637977" y="2789306"/>
                </a:lnTo>
                <a:lnTo>
                  <a:pt x="602139" y="2762554"/>
                </a:lnTo>
                <a:lnTo>
                  <a:pt x="567113" y="2734798"/>
                </a:lnTo>
                <a:lnTo>
                  <a:pt x="532922" y="2706058"/>
                </a:lnTo>
                <a:lnTo>
                  <a:pt x="499586" y="2676357"/>
                </a:lnTo>
                <a:lnTo>
                  <a:pt x="467127" y="2645715"/>
                </a:lnTo>
                <a:lnTo>
                  <a:pt x="435566" y="2614153"/>
                </a:lnTo>
                <a:lnTo>
                  <a:pt x="404924" y="2581693"/>
                </a:lnTo>
                <a:lnTo>
                  <a:pt x="375224" y="2548357"/>
                </a:lnTo>
                <a:lnTo>
                  <a:pt x="346485" y="2514165"/>
                </a:lnTo>
                <a:lnTo>
                  <a:pt x="318729" y="2479139"/>
                </a:lnTo>
                <a:lnTo>
                  <a:pt x="291978" y="2443300"/>
                </a:lnTo>
                <a:lnTo>
                  <a:pt x="266253" y="2406669"/>
                </a:lnTo>
                <a:lnTo>
                  <a:pt x="241575" y="2369268"/>
                </a:lnTo>
                <a:lnTo>
                  <a:pt x="217966" y="2331119"/>
                </a:lnTo>
                <a:lnTo>
                  <a:pt x="195446" y="2292241"/>
                </a:lnTo>
                <a:lnTo>
                  <a:pt x="174038" y="2252658"/>
                </a:lnTo>
                <a:lnTo>
                  <a:pt x="153762" y="2212389"/>
                </a:lnTo>
                <a:lnTo>
                  <a:pt x="134639" y="2171457"/>
                </a:lnTo>
                <a:lnTo>
                  <a:pt x="116692" y="2129882"/>
                </a:lnTo>
                <a:lnTo>
                  <a:pt x="99941" y="2087686"/>
                </a:lnTo>
                <a:lnTo>
                  <a:pt x="84408" y="2044890"/>
                </a:lnTo>
                <a:lnTo>
                  <a:pt x="70114" y="2001516"/>
                </a:lnTo>
                <a:lnTo>
                  <a:pt x="57080" y="1957585"/>
                </a:lnTo>
                <a:lnTo>
                  <a:pt x="45327" y="1913118"/>
                </a:lnTo>
                <a:lnTo>
                  <a:pt x="34877" y="1868136"/>
                </a:lnTo>
                <a:lnTo>
                  <a:pt x="25752" y="1822661"/>
                </a:lnTo>
                <a:lnTo>
                  <a:pt x="17972" y="1776714"/>
                </a:lnTo>
                <a:lnTo>
                  <a:pt x="11559" y="1730317"/>
                </a:lnTo>
                <a:lnTo>
                  <a:pt x="6533" y="1683490"/>
                </a:lnTo>
                <a:lnTo>
                  <a:pt x="2918" y="1636255"/>
                </a:lnTo>
                <a:lnTo>
                  <a:pt x="733" y="1588633"/>
                </a:lnTo>
                <a:lnTo>
                  <a:pt x="0" y="1540646"/>
                </a:lnTo>
                <a:close/>
              </a:path>
            </a:pathLst>
          </a:custGeom>
          <a:noFill/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5"/>
          <p:cNvSpPr/>
          <p:nvPr/>
        </p:nvSpPr>
        <p:spPr>
          <a:xfrm>
            <a:off x="5884776" y="2578292"/>
            <a:ext cx="1491345" cy="7816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 indent="296730" algn="ctr"/>
            <a:r>
              <a:rPr lang="en-US" sz="15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Artificial Intelligence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4562940" y="3182552"/>
            <a:ext cx="2310930" cy="2310930"/>
          </a:xfrm>
          <a:custGeom>
            <a:avLst/>
            <a:gdLst/>
            <a:ahLst/>
            <a:cxnLst/>
            <a:rect l="l" t="t" r="r" b="b"/>
            <a:pathLst>
              <a:path w="3081654" h="3081654">
                <a:moveTo>
                  <a:pt x="0" y="1540646"/>
                </a:moveTo>
                <a:lnTo>
                  <a:pt x="733" y="1492659"/>
                </a:lnTo>
                <a:lnTo>
                  <a:pt x="2918" y="1445038"/>
                </a:lnTo>
                <a:lnTo>
                  <a:pt x="6534" y="1397803"/>
                </a:lnTo>
                <a:lnTo>
                  <a:pt x="11559" y="1350976"/>
                </a:lnTo>
                <a:lnTo>
                  <a:pt x="17973" y="1304578"/>
                </a:lnTo>
                <a:lnTo>
                  <a:pt x="25753" y="1258632"/>
                </a:lnTo>
                <a:lnTo>
                  <a:pt x="34879" y="1213157"/>
                </a:lnTo>
                <a:lnTo>
                  <a:pt x="45329" y="1168175"/>
                </a:lnTo>
                <a:lnTo>
                  <a:pt x="57082" y="1123708"/>
                </a:lnTo>
                <a:lnTo>
                  <a:pt x="70116" y="1079776"/>
                </a:lnTo>
                <a:lnTo>
                  <a:pt x="84411" y="1036402"/>
                </a:lnTo>
                <a:lnTo>
                  <a:pt x="99945" y="993607"/>
                </a:lnTo>
                <a:lnTo>
                  <a:pt x="116696" y="951411"/>
                </a:lnTo>
                <a:lnTo>
                  <a:pt x="134644" y="909836"/>
                </a:lnTo>
                <a:lnTo>
                  <a:pt x="153767" y="868904"/>
                </a:lnTo>
                <a:lnTo>
                  <a:pt x="174044" y="828635"/>
                </a:lnTo>
                <a:lnTo>
                  <a:pt x="195453" y="789052"/>
                </a:lnTo>
                <a:lnTo>
                  <a:pt x="217973" y="750174"/>
                </a:lnTo>
                <a:lnTo>
                  <a:pt x="241584" y="712025"/>
                </a:lnTo>
                <a:lnTo>
                  <a:pt x="266262" y="674624"/>
                </a:lnTo>
                <a:lnTo>
                  <a:pt x="291988" y="637993"/>
                </a:lnTo>
                <a:lnTo>
                  <a:pt x="318740" y="602154"/>
                </a:lnTo>
                <a:lnTo>
                  <a:pt x="346497" y="567128"/>
                </a:lnTo>
                <a:lnTo>
                  <a:pt x="375237" y="532936"/>
                </a:lnTo>
                <a:lnTo>
                  <a:pt x="404939" y="499600"/>
                </a:lnTo>
                <a:lnTo>
                  <a:pt x="435581" y="467140"/>
                </a:lnTo>
                <a:lnTo>
                  <a:pt x="467143" y="435578"/>
                </a:lnTo>
                <a:lnTo>
                  <a:pt x="499603" y="404936"/>
                </a:lnTo>
                <a:lnTo>
                  <a:pt x="532940" y="375234"/>
                </a:lnTo>
                <a:lnTo>
                  <a:pt x="567133" y="346495"/>
                </a:lnTo>
                <a:lnTo>
                  <a:pt x="602159" y="318738"/>
                </a:lnTo>
                <a:lnTo>
                  <a:pt x="637999" y="291987"/>
                </a:lnTo>
                <a:lnTo>
                  <a:pt x="674630" y="266261"/>
                </a:lnTo>
                <a:lnTo>
                  <a:pt x="712031" y="241582"/>
                </a:lnTo>
                <a:lnTo>
                  <a:pt x="750181" y="217972"/>
                </a:lnTo>
                <a:lnTo>
                  <a:pt x="789059" y="195452"/>
                </a:lnTo>
                <a:lnTo>
                  <a:pt x="828644" y="174043"/>
                </a:lnTo>
                <a:lnTo>
                  <a:pt x="868913" y="153767"/>
                </a:lnTo>
                <a:lnTo>
                  <a:pt x="909846" y="134644"/>
                </a:lnTo>
                <a:lnTo>
                  <a:pt x="951422" y="116696"/>
                </a:lnTo>
                <a:lnTo>
                  <a:pt x="993618" y="99944"/>
                </a:lnTo>
                <a:lnTo>
                  <a:pt x="1036415" y="84411"/>
                </a:lnTo>
                <a:lnTo>
                  <a:pt x="1079790" y="70116"/>
                </a:lnTo>
                <a:lnTo>
                  <a:pt x="1123722" y="57081"/>
                </a:lnTo>
                <a:lnTo>
                  <a:pt x="1168190" y="45329"/>
                </a:lnTo>
                <a:lnTo>
                  <a:pt x="1213173" y="34879"/>
                </a:lnTo>
                <a:lnTo>
                  <a:pt x="1258649" y="25753"/>
                </a:lnTo>
                <a:lnTo>
                  <a:pt x="1304597" y="17972"/>
                </a:lnTo>
                <a:lnTo>
                  <a:pt x="1350996" y="11559"/>
                </a:lnTo>
                <a:lnTo>
                  <a:pt x="1397824" y="6534"/>
                </a:lnTo>
                <a:lnTo>
                  <a:pt x="1445060" y="2918"/>
                </a:lnTo>
                <a:lnTo>
                  <a:pt x="1492683" y="733"/>
                </a:lnTo>
                <a:lnTo>
                  <a:pt x="1540671" y="0"/>
                </a:lnTo>
                <a:lnTo>
                  <a:pt x="1591653" y="842"/>
                </a:lnTo>
                <a:lnTo>
                  <a:pt x="1642423" y="3361"/>
                </a:lnTo>
                <a:lnTo>
                  <a:pt x="1692944" y="7539"/>
                </a:lnTo>
                <a:lnTo>
                  <a:pt x="1743178" y="13361"/>
                </a:lnTo>
                <a:lnTo>
                  <a:pt x="1793088" y="20812"/>
                </a:lnTo>
                <a:lnTo>
                  <a:pt x="1842638" y="29877"/>
                </a:lnTo>
                <a:lnTo>
                  <a:pt x="1891788" y="40540"/>
                </a:lnTo>
                <a:lnTo>
                  <a:pt x="1940502" y="52785"/>
                </a:lnTo>
                <a:lnTo>
                  <a:pt x="1988743" y="66596"/>
                </a:lnTo>
                <a:lnTo>
                  <a:pt x="2036472" y="81959"/>
                </a:lnTo>
                <a:lnTo>
                  <a:pt x="2083653" y="98858"/>
                </a:lnTo>
                <a:lnTo>
                  <a:pt x="2130248" y="117277"/>
                </a:lnTo>
                <a:lnTo>
                  <a:pt x="2176220" y="137201"/>
                </a:lnTo>
                <a:lnTo>
                  <a:pt x="2221531" y="158615"/>
                </a:lnTo>
                <a:lnTo>
                  <a:pt x="2266144" y="181502"/>
                </a:lnTo>
                <a:lnTo>
                  <a:pt x="2310022" y="205847"/>
                </a:lnTo>
                <a:lnTo>
                  <a:pt x="2353126" y="231635"/>
                </a:lnTo>
                <a:lnTo>
                  <a:pt x="2395420" y="258851"/>
                </a:lnTo>
                <a:lnTo>
                  <a:pt x="2436866" y="287478"/>
                </a:lnTo>
                <a:lnTo>
                  <a:pt x="2477427" y="317502"/>
                </a:lnTo>
                <a:lnTo>
                  <a:pt x="2517065" y="348906"/>
                </a:lnTo>
                <a:lnTo>
                  <a:pt x="2555743" y="381676"/>
                </a:lnTo>
                <a:lnTo>
                  <a:pt x="2593424" y="415795"/>
                </a:lnTo>
                <a:lnTo>
                  <a:pt x="2630069" y="451249"/>
                </a:lnTo>
                <a:lnTo>
                  <a:pt x="2665523" y="487894"/>
                </a:lnTo>
                <a:lnTo>
                  <a:pt x="2699642" y="525575"/>
                </a:lnTo>
                <a:lnTo>
                  <a:pt x="2732411" y="564253"/>
                </a:lnTo>
                <a:lnTo>
                  <a:pt x="2763814" y="603891"/>
                </a:lnTo>
                <a:lnTo>
                  <a:pt x="2793837" y="644452"/>
                </a:lnTo>
                <a:lnTo>
                  <a:pt x="2822463" y="685898"/>
                </a:lnTo>
                <a:lnTo>
                  <a:pt x="2849677" y="728192"/>
                </a:lnTo>
                <a:lnTo>
                  <a:pt x="2875464" y="771296"/>
                </a:lnTo>
                <a:lnTo>
                  <a:pt x="2899808" y="815173"/>
                </a:lnTo>
                <a:lnTo>
                  <a:pt x="2922694" y="859786"/>
                </a:lnTo>
                <a:lnTo>
                  <a:pt x="2944105" y="905098"/>
                </a:lnTo>
                <a:lnTo>
                  <a:pt x="2964028" y="951069"/>
                </a:lnTo>
                <a:lnTo>
                  <a:pt x="2982446" y="997665"/>
                </a:lnTo>
                <a:lnTo>
                  <a:pt x="2999343" y="1044846"/>
                </a:lnTo>
                <a:lnTo>
                  <a:pt x="3014704" y="1092575"/>
                </a:lnTo>
                <a:lnTo>
                  <a:pt x="3028515" y="1140816"/>
                </a:lnTo>
                <a:lnTo>
                  <a:pt x="3040758" y="1189530"/>
                </a:lnTo>
                <a:lnTo>
                  <a:pt x="3051420" y="1238680"/>
                </a:lnTo>
                <a:lnTo>
                  <a:pt x="3060483" y="1288229"/>
                </a:lnTo>
                <a:lnTo>
                  <a:pt x="3067933" y="1338140"/>
                </a:lnTo>
                <a:lnTo>
                  <a:pt x="3073755" y="1388374"/>
                </a:lnTo>
                <a:lnTo>
                  <a:pt x="3077933" y="1438895"/>
                </a:lnTo>
                <a:lnTo>
                  <a:pt x="3080451" y="1489665"/>
                </a:lnTo>
                <a:lnTo>
                  <a:pt x="3081293" y="1540646"/>
                </a:lnTo>
                <a:lnTo>
                  <a:pt x="3080560" y="1588633"/>
                </a:lnTo>
                <a:lnTo>
                  <a:pt x="3078375" y="1636255"/>
                </a:lnTo>
                <a:lnTo>
                  <a:pt x="3074759" y="1683490"/>
                </a:lnTo>
                <a:lnTo>
                  <a:pt x="3069734" y="1730317"/>
                </a:lnTo>
                <a:lnTo>
                  <a:pt x="3063321" y="1776714"/>
                </a:lnTo>
                <a:lnTo>
                  <a:pt x="3055541" y="1822661"/>
                </a:lnTo>
                <a:lnTo>
                  <a:pt x="3046415" y="1868136"/>
                </a:lnTo>
                <a:lnTo>
                  <a:pt x="3035966" y="1913118"/>
                </a:lnTo>
                <a:lnTo>
                  <a:pt x="3024213" y="1957585"/>
                </a:lnTo>
                <a:lnTo>
                  <a:pt x="3011179" y="2001516"/>
                </a:lnTo>
                <a:lnTo>
                  <a:pt x="2996885" y="2044890"/>
                </a:lnTo>
                <a:lnTo>
                  <a:pt x="2981352" y="2087686"/>
                </a:lnTo>
                <a:lnTo>
                  <a:pt x="2964601" y="2129882"/>
                </a:lnTo>
                <a:lnTo>
                  <a:pt x="2946653" y="2171457"/>
                </a:lnTo>
                <a:lnTo>
                  <a:pt x="2927531" y="2212389"/>
                </a:lnTo>
                <a:lnTo>
                  <a:pt x="2907255" y="2252658"/>
                </a:lnTo>
                <a:lnTo>
                  <a:pt x="2885847" y="2292241"/>
                </a:lnTo>
                <a:lnTo>
                  <a:pt x="2863327" y="2331119"/>
                </a:lnTo>
                <a:lnTo>
                  <a:pt x="2839718" y="2369268"/>
                </a:lnTo>
                <a:lnTo>
                  <a:pt x="2815040" y="2406669"/>
                </a:lnTo>
                <a:lnTo>
                  <a:pt x="2789315" y="2443300"/>
                </a:lnTo>
                <a:lnTo>
                  <a:pt x="2762564" y="2479139"/>
                </a:lnTo>
                <a:lnTo>
                  <a:pt x="2734808" y="2514165"/>
                </a:lnTo>
                <a:lnTo>
                  <a:pt x="2706069" y="2548357"/>
                </a:lnTo>
                <a:lnTo>
                  <a:pt x="2676368" y="2581693"/>
                </a:lnTo>
                <a:lnTo>
                  <a:pt x="2645727" y="2614153"/>
                </a:lnTo>
                <a:lnTo>
                  <a:pt x="2614166" y="2645715"/>
                </a:lnTo>
                <a:lnTo>
                  <a:pt x="2581707" y="2676357"/>
                </a:lnTo>
                <a:lnTo>
                  <a:pt x="2548371" y="2706058"/>
                </a:lnTo>
                <a:lnTo>
                  <a:pt x="2514180" y="2734798"/>
                </a:lnTo>
                <a:lnTo>
                  <a:pt x="2479154" y="2762554"/>
                </a:lnTo>
                <a:lnTo>
                  <a:pt x="2443316" y="2789306"/>
                </a:lnTo>
                <a:lnTo>
                  <a:pt x="2406686" y="2815032"/>
                </a:lnTo>
                <a:lnTo>
                  <a:pt x="2369286" y="2839710"/>
                </a:lnTo>
                <a:lnTo>
                  <a:pt x="2331137" y="2863320"/>
                </a:lnTo>
                <a:lnTo>
                  <a:pt x="2292260" y="2885841"/>
                </a:lnTo>
                <a:lnTo>
                  <a:pt x="2252677" y="2907250"/>
                </a:lnTo>
                <a:lnTo>
                  <a:pt x="2212409" y="2927526"/>
                </a:lnTo>
                <a:lnTo>
                  <a:pt x="2171477" y="2946649"/>
                </a:lnTo>
                <a:lnTo>
                  <a:pt x="2129903" y="2964597"/>
                </a:lnTo>
                <a:lnTo>
                  <a:pt x="2087708" y="2981348"/>
                </a:lnTo>
                <a:lnTo>
                  <a:pt x="2044913" y="2996882"/>
                </a:lnTo>
                <a:lnTo>
                  <a:pt x="2001539" y="3011177"/>
                </a:lnTo>
                <a:lnTo>
                  <a:pt x="1957608" y="3024211"/>
                </a:lnTo>
                <a:lnTo>
                  <a:pt x="1913141" y="3035964"/>
                </a:lnTo>
                <a:lnTo>
                  <a:pt x="1868160" y="3046414"/>
                </a:lnTo>
                <a:lnTo>
                  <a:pt x="1822685" y="3055540"/>
                </a:lnTo>
                <a:lnTo>
                  <a:pt x="1776739" y="3063320"/>
                </a:lnTo>
                <a:lnTo>
                  <a:pt x="1730341" y="3069734"/>
                </a:lnTo>
                <a:lnTo>
                  <a:pt x="1683515" y="3074759"/>
                </a:lnTo>
                <a:lnTo>
                  <a:pt x="1636280" y="3078375"/>
                </a:lnTo>
                <a:lnTo>
                  <a:pt x="1588658" y="3080560"/>
                </a:lnTo>
                <a:lnTo>
                  <a:pt x="1540671" y="3081293"/>
                </a:lnTo>
                <a:lnTo>
                  <a:pt x="1492683" y="3080560"/>
                </a:lnTo>
                <a:lnTo>
                  <a:pt x="1445060" y="3078375"/>
                </a:lnTo>
                <a:lnTo>
                  <a:pt x="1397824" y="3074759"/>
                </a:lnTo>
                <a:lnTo>
                  <a:pt x="1350996" y="3069734"/>
                </a:lnTo>
                <a:lnTo>
                  <a:pt x="1304597" y="3063320"/>
                </a:lnTo>
                <a:lnTo>
                  <a:pt x="1258649" y="3055540"/>
                </a:lnTo>
                <a:lnTo>
                  <a:pt x="1213173" y="3046414"/>
                </a:lnTo>
                <a:lnTo>
                  <a:pt x="1168190" y="3035964"/>
                </a:lnTo>
                <a:lnTo>
                  <a:pt x="1123722" y="3024211"/>
                </a:lnTo>
                <a:lnTo>
                  <a:pt x="1079790" y="3011177"/>
                </a:lnTo>
                <a:lnTo>
                  <a:pt x="1036415" y="2996882"/>
                </a:lnTo>
                <a:lnTo>
                  <a:pt x="993618" y="2981348"/>
                </a:lnTo>
                <a:lnTo>
                  <a:pt x="951422" y="2964597"/>
                </a:lnTo>
                <a:lnTo>
                  <a:pt x="909846" y="2946649"/>
                </a:lnTo>
                <a:lnTo>
                  <a:pt x="868913" y="2927526"/>
                </a:lnTo>
                <a:lnTo>
                  <a:pt x="828644" y="2907250"/>
                </a:lnTo>
                <a:lnTo>
                  <a:pt x="789059" y="2885841"/>
                </a:lnTo>
                <a:lnTo>
                  <a:pt x="750181" y="2863320"/>
                </a:lnTo>
                <a:lnTo>
                  <a:pt x="712031" y="2839710"/>
                </a:lnTo>
                <a:lnTo>
                  <a:pt x="674630" y="2815032"/>
                </a:lnTo>
                <a:lnTo>
                  <a:pt x="637999" y="2789306"/>
                </a:lnTo>
                <a:lnTo>
                  <a:pt x="602159" y="2762554"/>
                </a:lnTo>
                <a:lnTo>
                  <a:pt x="567133" y="2734798"/>
                </a:lnTo>
                <a:lnTo>
                  <a:pt x="532940" y="2706058"/>
                </a:lnTo>
                <a:lnTo>
                  <a:pt x="499603" y="2676357"/>
                </a:lnTo>
                <a:lnTo>
                  <a:pt x="467143" y="2645715"/>
                </a:lnTo>
                <a:lnTo>
                  <a:pt x="435581" y="2614153"/>
                </a:lnTo>
                <a:lnTo>
                  <a:pt x="404939" y="2581693"/>
                </a:lnTo>
                <a:lnTo>
                  <a:pt x="375237" y="2548357"/>
                </a:lnTo>
                <a:lnTo>
                  <a:pt x="346497" y="2514165"/>
                </a:lnTo>
                <a:lnTo>
                  <a:pt x="318740" y="2479139"/>
                </a:lnTo>
                <a:lnTo>
                  <a:pt x="291988" y="2443300"/>
                </a:lnTo>
                <a:lnTo>
                  <a:pt x="266262" y="2406669"/>
                </a:lnTo>
                <a:lnTo>
                  <a:pt x="241584" y="2369268"/>
                </a:lnTo>
                <a:lnTo>
                  <a:pt x="217973" y="2331119"/>
                </a:lnTo>
                <a:lnTo>
                  <a:pt x="195453" y="2292241"/>
                </a:lnTo>
                <a:lnTo>
                  <a:pt x="174044" y="2252658"/>
                </a:lnTo>
                <a:lnTo>
                  <a:pt x="153767" y="2212389"/>
                </a:lnTo>
                <a:lnTo>
                  <a:pt x="134644" y="2171457"/>
                </a:lnTo>
                <a:lnTo>
                  <a:pt x="116696" y="2129882"/>
                </a:lnTo>
                <a:lnTo>
                  <a:pt x="99945" y="2087686"/>
                </a:lnTo>
                <a:lnTo>
                  <a:pt x="84411" y="2044890"/>
                </a:lnTo>
                <a:lnTo>
                  <a:pt x="70116" y="2001516"/>
                </a:lnTo>
                <a:lnTo>
                  <a:pt x="57082" y="1957585"/>
                </a:lnTo>
                <a:lnTo>
                  <a:pt x="45329" y="1913118"/>
                </a:lnTo>
                <a:lnTo>
                  <a:pt x="34879" y="1868136"/>
                </a:lnTo>
                <a:lnTo>
                  <a:pt x="25753" y="1822661"/>
                </a:lnTo>
                <a:lnTo>
                  <a:pt x="17973" y="1776714"/>
                </a:lnTo>
                <a:lnTo>
                  <a:pt x="11559" y="1730317"/>
                </a:lnTo>
                <a:lnTo>
                  <a:pt x="6534" y="1683490"/>
                </a:lnTo>
                <a:lnTo>
                  <a:pt x="2918" y="1636255"/>
                </a:lnTo>
                <a:lnTo>
                  <a:pt x="733" y="1588633"/>
                </a:lnTo>
                <a:lnTo>
                  <a:pt x="0" y="1540646"/>
                </a:lnTo>
                <a:close/>
              </a:path>
            </a:pathLst>
          </a:custGeom>
          <a:noFill/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7"/>
          <p:cNvSpPr/>
          <p:nvPr/>
        </p:nvSpPr>
        <p:spPr>
          <a:xfrm>
            <a:off x="5290860" y="4625972"/>
            <a:ext cx="855090" cy="4576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88560" indent="-79380"/>
            <a:r>
              <a:rPr lang="en-US" sz="15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Computer  Science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05" name="CustomShape 8"/>
          <p:cNvSpPr/>
          <p:nvPr/>
        </p:nvSpPr>
        <p:spPr>
          <a:xfrm>
            <a:off x="3397350" y="2023982"/>
            <a:ext cx="874800" cy="205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Probability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06" name="CustomShape 9"/>
          <p:cNvSpPr/>
          <p:nvPr/>
        </p:nvSpPr>
        <p:spPr>
          <a:xfrm>
            <a:off x="3045540" y="2417912"/>
            <a:ext cx="1014930" cy="184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Normalization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07" name="CustomShape 10"/>
          <p:cNvSpPr/>
          <p:nvPr/>
        </p:nvSpPr>
        <p:spPr>
          <a:xfrm>
            <a:off x="2889750" y="2811572"/>
            <a:ext cx="893160" cy="157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Distributions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08" name="CustomShape 11"/>
          <p:cNvSpPr/>
          <p:nvPr/>
        </p:nvSpPr>
        <p:spPr>
          <a:xfrm>
            <a:off x="3796140" y="1725902"/>
            <a:ext cx="65610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Smoothing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09" name="CustomShape 12"/>
          <p:cNvSpPr/>
          <p:nvPr/>
        </p:nvSpPr>
        <p:spPr>
          <a:xfrm>
            <a:off x="2687250" y="3205502"/>
            <a:ext cx="95985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Bayes</a:t>
            </a:r>
            <a:r>
              <a:rPr lang="en-US" sz="1050" spc="-37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Theorem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10" name="CustomShape 13"/>
          <p:cNvSpPr/>
          <p:nvPr/>
        </p:nvSpPr>
        <p:spPr>
          <a:xfrm>
            <a:off x="2953200" y="3599432"/>
            <a:ext cx="69309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Regression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11" name="CustomShape 14"/>
          <p:cNvSpPr/>
          <p:nvPr/>
        </p:nvSpPr>
        <p:spPr>
          <a:xfrm>
            <a:off x="3263160" y="3947732"/>
            <a:ext cx="37449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Logits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12" name="CustomShape 15"/>
          <p:cNvSpPr/>
          <p:nvPr/>
        </p:nvSpPr>
        <p:spPr>
          <a:xfrm>
            <a:off x="6928679" y="1725902"/>
            <a:ext cx="894885" cy="19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Planning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13" name="CustomShape 16"/>
          <p:cNvSpPr/>
          <p:nvPr/>
        </p:nvSpPr>
        <p:spPr>
          <a:xfrm>
            <a:off x="7326660" y="1998872"/>
            <a:ext cx="100413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Computer</a:t>
            </a:r>
            <a:r>
              <a:rPr lang="en-US" sz="1050" spc="-28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Vision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14" name="CustomShape 17"/>
          <p:cNvSpPr/>
          <p:nvPr/>
        </p:nvSpPr>
        <p:spPr>
          <a:xfrm>
            <a:off x="7157370" y="4070042"/>
            <a:ext cx="177525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Natural Language</a:t>
            </a:r>
            <a:r>
              <a:rPr lang="en-US" sz="1050" spc="7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Processing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15" name="CustomShape 18"/>
          <p:cNvSpPr/>
          <p:nvPr/>
        </p:nvSpPr>
        <p:spPr>
          <a:xfrm>
            <a:off x="7601520" y="2403872"/>
            <a:ext cx="88560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Reinforcement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16" name="CustomShape 19"/>
          <p:cNvSpPr/>
          <p:nvPr/>
        </p:nvSpPr>
        <p:spPr>
          <a:xfrm>
            <a:off x="7745160" y="2808872"/>
            <a:ext cx="87831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Neural</a:t>
            </a:r>
            <a:r>
              <a:rPr lang="en-US" sz="1050" spc="-37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Models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17" name="CustomShape 20"/>
          <p:cNvSpPr/>
          <p:nvPr/>
        </p:nvSpPr>
        <p:spPr>
          <a:xfrm>
            <a:off x="7745160" y="3199832"/>
            <a:ext cx="100413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Computer</a:t>
            </a:r>
            <a:r>
              <a:rPr lang="en-US" sz="1050" spc="-28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Vision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18" name="CustomShape 21"/>
          <p:cNvSpPr/>
          <p:nvPr/>
        </p:nvSpPr>
        <p:spPr>
          <a:xfrm>
            <a:off x="7654170" y="3552722"/>
            <a:ext cx="113751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Anomaly</a:t>
            </a:r>
            <a:r>
              <a:rPr lang="en-US" sz="1050" spc="-24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Detection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19" name="CustomShape 22"/>
          <p:cNvSpPr/>
          <p:nvPr/>
        </p:nvSpPr>
        <p:spPr>
          <a:xfrm>
            <a:off x="3656820" y="4239332"/>
            <a:ext cx="615330" cy="2157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Entropy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20" name="CustomShape 23"/>
          <p:cNvSpPr/>
          <p:nvPr/>
        </p:nvSpPr>
        <p:spPr>
          <a:xfrm>
            <a:off x="3502920" y="5194322"/>
            <a:ext cx="141885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Function</a:t>
            </a:r>
            <a:r>
              <a:rPr lang="en-US" sz="1050" spc="-7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105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Approximation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21" name="CustomShape 24"/>
          <p:cNvSpPr/>
          <p:nvPr/>
        </p:nvSpPr>
        <p:spPr>
          <a:xfrm>
            <a:off x="3946260" y="4879502"/>
            <a:ext cx="73035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Data</a:t>
            </a:r>
            <a:r>
              <a:rPr lang="en-US" sz="1050" spc="-44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105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Mining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22" name="CustomShape 25"/>
          <p:cNvSpPr/>
          <p:nvPr/>
        </p:nvSpPr>
        <p:spPr>
          <a:xfrm>
            <a:off x="6560940" y="5194322"/>
            <a:ext cx="118422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Graph</a:t>
            </a:r>
            <a:r>
              <a:rPr lang="en-US" sz="1050" spc="-28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105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Algorithms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23" name="CustomShape 26"/>
          <p:cNvSpPr/>
          <p:nvPr/>
        </p:nvSpPr>
        <p:spPr>
          <a:xfrm>
            <a:off x="6642075" y="4676462"/>
            <a:ext cx="1692090" cy="2824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 indent="198180">
              <a:lnSpc>
                <a:spcPct val="165000"/>
              </a:lnSpc>
            </a:pPr>
            <a:r>
              <a:rPr lang="en-US" sz="105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Big Data Optimization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D222325-8237-47E5-93ED-48DB0E1FD51C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Machine Learning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18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3FE7EA-A7CF-4755-A091-3DC608E8198A}"/>
              </a:ext>
            </a:extLst>
          </p:cNvPr>
          <p:cNvSpPr/>
          <p:nvPr/>
        </p:nvSpPr>
        <p:spPr>
          <a:xfrm>
            <a:off x="694949" y="1340889"/>
            <a:ext cx="3116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Liner Separability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94D60F-B3ED-4C4E-A66F-B285A2B88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31" y="1964976"/>
            <a:ext cx="8672502" cy="36800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F59487-00B2-429E-BCF1-3B33D9C50E24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Kernel 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3767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3FE7EA-A7CF-4755-A091-3DC608E8198A}"/>
              </a:ext>
            </a:extLst>
          </p:cNvPr>
          <p:cNvSpPr/>
          <p:nvPr/>
        </p:nvSpPr>
        <p:spPr>
          <a:xfrm>
            <a:off x="694949" y="1340889"/>
            <a:ext cx="4892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Mapping to higher dimension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8606F4-17B3-41CA-9FAB-F662E6D12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9" y="2038915"/>
            <a:ext cx="8514366" cy="38078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F837997-AA46-4FB4-BC62-D440286CB0E8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Kernel 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9445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3FE7EA-A7CF-4755-A091-3DC608E8198A}"/>
              </a:ext>
            </a:extLst>
          </p:cNvPr>
          <p:cNvSpPr/>
          <p:nvPr/>
        </p:nvSpPr>
        <p:spPr>
          <a:xfrm>
            <a:off x="694949" y="1340889"/>
            <a:ext cx="4272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The Gaussian RBF Kernel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B420EC-E5FF-4BAA-A28C-F8AA8EF90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9" y="1992295"/>
            <a:ext cx="8656796" cy="38763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7579216-60D3-482D-8187-755DC1A20670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Kernel 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349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http://scikit-learn.org/stable/auto_examples/classification/plot_classifier_comparison.html</a:t>
            </a:r>
            <a:r>
              <a:rPr lang="en-US" sz="1200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579216-60D3-482D-8187-755DC1A20670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Scikit-Learn libraries for classifiers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F86A4-0B59-4A8E-A888-C93064178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9"/>
            <a:ext cx="98583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166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36684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>
                <a:latin typeface="Georgia" panose="02040502050405020303" pitchFamily="18" charset="0"/>
              </a:rPr>
              <a:t>How to know our model is good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1936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https://en.wikipedia.org/wiki/Residual_sum_of_squares</a:t>
            </a:r>
            <a:r>
              <a:rPr lang="en-US" sz="1200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579216-60D3-482D-8187-755DC1A20670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Regression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D6C3B2-B1AC-45CA-81EB-64607B48DE3F}"/>
              </a:ext>
            </a:extLst>
          </p:cNvPr>
          <p:cNvSpPr/>
          <p:nvPr/>
        </p:nvSpPr>
        <p:spPr>
          <a:xfrm>
            <a:off x="609600" y="1256914"/>
            <a:ext cx="4007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Sum of Squares Error - SSE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E9EF6-9B21-419F-A25C-CB312C835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26" y="1984770"/>
            <a:ext cx="7685314" cy="34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072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http://scikit-learn.org/stable/modules/clustering.html</a:t>
            </a:r>
            <a:r>
              <a:rPr lang="en-US" sz="1200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579216-60D3-482D-8187-755DC1A20670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Clustering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D6C3B2-B1AC-45CA-81EB-64607B48DE3F}"/>
              </a:ext>
            </a:extLst>
          </p:cNvPr>
          <p:cNvSpPr/>
          <p:nvPr/>
        </p:nvSpPr>
        <p:spPr>
          <a:xfrm>
            <a:off x="609601" y="1256913"/>
            <a:ext cx="94674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How much the interclass similarity is minimized and intraclass similarity is maximized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Adjusted Rand index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Mutual Information based scores</a:t>
            </a:r>
          </a:p>
        </p:txBody>
      </p:sp>
    </p:spTree>
    <p:extLst>
      <p:ext uri="{BB962C8B-B14F-4D97-AF65-F5344CB8AC3E}">
        <p14:creationId xmlns:p14="http://schemas.microsoft.com/office/powerpoint/2010/main" val="5015176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579216-60D3-482D-8187-755DC1A20670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Classification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5C508E-2BE5-4E02-8C72-10E3B46A166F}"/>
              </a:ext>
            </a:extLst>
          </p:cNvPr>
          <p:cNvSpPr/>
          <p:nvPr/>
        </p:nvSpPr>
        <p:spPr>
          <a:xfrm>
            <a:off x="816604" y="1417639"/>
            <a:ext cx="5860900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False Positives &amp; False Negatives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Confusion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Accuracy Paradox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Precision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Recall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29004325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579216-60D3-482D-8187-755DC1A20670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False Positives &amp; False Negatives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9AF7098-15EB-411B-8AAB-FCA422CD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2" y="1390961"/>
            <a:ext cx="4390852" cy="25776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160BD5-A075-4216-8959-163228CBB9A7}"/>
              </a:ext>
            </a:extLst>
          </p:cNvPr>
          <p:cNvSpPr/>
          <p:nvPr/>
        </p:nvSpPr>
        <p:spPr>
          <a:xfrm>
            <a:off x="609600" y="4423164"/>
            <a:ext cx="10972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false positive</a:t>
            </a:r>
            <a:r>
              <a:rPr lang="en-US" sz="2000" dirty="0">
                <a:latin typeface="Georgia" panose="02040502050405020303" pitchFamily="18" charset="0"/>
              </a:rPr>
              <a:t> is where you receive a positive result for a test, when you should have received a negative results. A false positive is usually called 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Type I error</a:t>
            </a:r>
            <a:r>
              <a:rPr lang="en-US" sz="2000" dirty="0">
                <a:latin typeface="Georgia" panose="02040502050405020303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false negative </a:t>
            </a:r>
            <a:r>
              <a:rPr lang="en-US" sz="2000" dirty="0">
                <a:latin typeface="Georgia" panose="02040502050405020303" pitchFamily="18" charset="0"/>
              </a:rPr>
              <a:t>is where you receive a negative test result, but you should have got a positive test result . A false negative is usually called 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Type II error</a:t>
            </a:r>
            <a:r>
              <a:rPr lang="en-US" sz="2000" dirty="0">
                <a:latin typeface="Georgia" panose="02040502050405020303" pitchFamily="18" charset="0"/>
              </a:rPr>
              <a:t>.</a:t>
            </a:r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F010775-EDB0-400D-9403-B4E9C462A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11" y="1477434"/>
            <a:ext cx="5053391" cy="24046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EC146F-D702-46E9-BE44-9D55572C561D}"/>
              </a:ext>
            </a:extLst>
          </p:cNvPr>
          <p:cNvSpPr/>
          <p:nvPr/>
        </p:nvSpPr>
        <p:spPr>
          <a:xfrm>
            <a:off x="368515" y="6149178"/>
            <a:ext cx="78237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http://www.statisticshowto.com/false-positive-definition-and-examples/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31933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5796840" y="5444280"/>
            <a:ext cx="3329100" cy="182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E88957-9BC8-41B0-B960-6E5EDB8DE40D}"/>
              </a:ext>
            </a:extLst>
          </p:cNvPr>
          <p:cNvSpPr/>
          <p:nvPr/>
        </p:nvSpPr>
        <p:spPr>
          <a:xfrm>
            <a:off x="503863" y="1239549"/>
            <a:ext cx="800153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accuracy =</a:t>
            </a:r>
          </a:p>
          <a:p>
            <a:r>
              <a:rPr lang="en-US" sz="2400" dirty="0">
                <a:latin typeface="Georgia" panose="02040502050405020303" pitchFamily="18" charset="0"/>
              </a:rPr>
              <a:t>true positives + true  negatives / total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precision =</a:t>
            </a:r>
          </a:p>
          <a:p>
            <a:r>
              <a:rPr lang="en-US" sz="2400" dirty="0">
                <a:latin typeface="Georgia" panose="02040502050405020303" pitchFamily="18" charset="0"/>
              </a:rPr>
              <a:t>true positives / (true  positives + false positives)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recall =</a:t>
            </a:r>
          </a:p>
          <a:p>
            <a:r>
              <a:rPr lang="en-US" sz="2400" dirty="0">
                <a:latin typeface="Georgia" panose="02040502050405020303" pitchFamily="18" charset="0"/>
              </a:rPr>
              <a:t>true positives / (false  negatives + true positives)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F1 score =</a:t>
            </a:r>
          </a:p>
          <a:p>
            <a:r>
              <a:rPr lang="en-US" sz="2400" dirty="0">
                <a:latin typeface="Georgia" panose="02040502050405020303" pitchFamily="18" charset="0"/>
              </a:rPr>
              <a:t>2 * ((precision * recall) /  (precision + recall))</a:t>
            </a:r>
          </a:p>
          <a:p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DD0170B-3E70-4ECE-9612-218EEC5F5857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Metrics</a:t>
            </a:r>
          </a:p>
        </p:txBody>
      </p:sp>
      <p:pic>
        <p:nvPicPr>
          <p:cNvPr id="8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E8CEF658-25B3-43C8-A119-15AAA147D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918" y="642339"/>
            <a:ext cx="2915694" cy="53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338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1624012" y="2569980"/>
            <a:ext cx="8943975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An architecture for operationalizing Machine Learning algorithms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8335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3"/>
          <p:cNvSpPr/>
          <p:nvPr/>
        </p:nvSpPr>
        <p:spPr>
          <a:xfrm>
            <a:off x="3064710" y="5326560"/>
            <a:ext cx="3110940" cy="2972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721A3F-AD74-489D-9CDF-70C9FCFCF3C9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Bias Error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430265-A6C3-4F56-A1B1-0ABE39397B75}"/>
              </a:ext>
            </a:extLst>
          </p:cNvPr>
          <p:cNvSpPr/>
          <p:nvPr/>
        </p:nvSpPr>
        <p:spPr>
          <a:xfrm>
            <a:off x="609599" y="1274834"/>
            <a:ext cx="11096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Machine Learning algorithms are often run the risk of over-extrapolating or over-interpolating from the data that they are trained 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5C0A10-C162-4074-89F2-655F324D4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66" y="2315451"/>
            <a:ext cx="3743325" cy="1581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D49271-FA95-4280-B38C-547DFAB23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720" y="2315451"/>
            <a:ext cx="3110940" cy="42530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B2278A-C6C6-473B-8F29-5AE938408852}"/>
              </a:ext>
            </a:extLst>
          </p:cNvPr>
          <p:cNvSpPr/>
          <p:nvPr/>
        </p:nvSpPr>
        <p:spPr>
          <a:xfrm>
            <a:off x="279684" y="6099501"/>
            <a:ext cx="358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https://ml.berkeley.edu/blog/2017/07/13/tutorial-4/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268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3"/>
          <p:cNvSpPr/>
          <p:nvPr/>
        </p:nvSpPr>
        <p:spPr>
          <a:xfrm>
            <a:off x="3064710" y="5326560"/>
            <a:ext cx="3110940" cy="2972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721A3F-AD74-489D-9CDF-70C9FCFCF3C9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Variance Error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430265-A6C3-4F56-A1B1-0ABE39397B75}"/>
              </a:ext>
            </a:extLst>
          </p:cNvPr>
          <p:cNvSpPr/>
          <p:nvPr/>
        </p:nvSpPr>
        <p:spPr>
          <a:xfrm>
            <a:off x="627337" y="1417639"/>
            <a:ext cx="1109662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Variance is the amount that the estimate of the target function will change if different training data was used.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Variance measures how far a data set is spread out. The technical definition is “The average of the squared differences from the mean”</a:t>
            </a:r>
          </a:p>
          <a:p>
            <a:endParaRPr lang="en-US" sz="2800" dirty="0">
              <a:latin typeface="Georgia" panose="02040502050405020303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data set 12, 12, 12, 12, 12 has a var. of zero (the numbers are identical).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data set 12, 12, 12, 12, 13 has a var. of 0.167; a small change in the numbers equals a very small var.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data set 12, 12, 12, 12, 13,013 has a var. of 28171000; a large change in the numbers equals a very large number.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52693-5D27-41DC-8BFF-261F383C1817}"/>
              </a:ext>
            </a:extLst>
          </p:cNvPr>
          <p:cNvSpPr/>
          <p:nvPr/>
        </p:nvSpPr>
        <p:spPr>
          <a:xfrm>
            <a:off x="388774" y="6121696"/>
            <a:ext cx="10033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https://machinelearningmastery.com/gentle-introduction-to-the-bias-variance-trade-off-in-machine-learning/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0174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3"/>
          <p:cNvSpPr/>
          <p:nvPr/>
        </p:nvSpPr>
        <p:spPr>
          <a:xfrm>
            <a:off x="3064710" y="5326560"/>
            <a:ext cx="3110940" cy="2972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721A3F-AD74-489D-9CDF-70C9FCFCF3C9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9911D3-389F-4D42-ADFE-5C3C15EB64EC}"/>
              </a:ext>
            </a:extLst>
          </p:cNvPr>
          <p:cNvSpPr/>
          <p:nvPr/>
        </p:nvSpPr>
        <p:spPr>
          <a:xfrm>
            <a:off x="1117358" y="4971228"/>
            <a:ext cx="84786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Underfitting occurs if the model or algorithm shows low variance but high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Overfitting occurs if the model or algorithm shows low bias but high variance.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233FDF-8380-46E3-AB20-444B0861C858}"/>
              </a:ext>
            </a:extLst>
          </p:cNvPr>
          <p:cNvSpPr txBox="1">
            <a:spLocks/>
          </p:cNvSpPr>
          <p:nvPr/>
        </p:nvSpPr>
        <p:spPr>
          <a:xfrm>
            <a:off x="609600" y="300474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Underfitting and Overfitting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BDBF6F9-7021-4E40-914B-F605C9E8E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68" y="1530365"/>
            <a:ext cx="6686550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3045540" y="2181060"/>
            <a:ext cx="5892750" cy="18200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62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67DBE9-9F27-41A5-975C-5BBC09CD1923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Cross Validation (classification)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2289E-D7AB-4A80-8A60-664F630C21F0}"/>
              </a:ext>
            </a:extLst>
          </p:cNvPr>
          <p:cNvSpPr/>
          <p:nvPr/>
        </p:nvSpPr>
        <p:spPr>
          <a:xfrm>
            <a:off x="684967" y="1417639"/>
            <a:ext cx="109728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520" indent="-342900">
              <a:buFont typeface="Arial" panose="020B0604020202020204" pitchFamily="34" charset="0"/>
              <a:buChar char="•"/>
            </a:pP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Cross-validation is a powerful preventative measure against overfitting.</a:t>
            </a:r>
          </a:p>
          <a:p>
            <a:pPr marL="371520" indent="-342900">
              <a:buFont typeface="Arial" panose="020B0604020202020204" pitchFamily="34" charset="0"/>
              <a:buChar char="•"/>
            </a:pP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Assess how model will generalize to independent data set  (e.g. data not in the training</a:t>
            </a:r>
            <a:r>
              <a:rPr lang="en-US" sz="2400" spc="14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set).</a:t>
            </a:r>
          </a:p>
          <a:p>
            <a:pPr marL="371520" indent="-342900">
              <a:buFont typeface="Arial" panose="020B0604020202020204" pitchFamily="34" charset="0"/>
              <a:buChar char="•"/>
            </a:pP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  <a:p>
            <a:pPr marL="828720" lvl="1" indent="-361800">
              <a:buClr>
                <a:srgbClr val="000000"/>
              </a:buClr>
              <a:buFont typeface="StarSymbol"/>
              <a:buAutoNum type="arabicPeriod"/>
            </a:pP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Divide data into training and test</a:t>
            </a:r>
            <a:r>
              <a:rPr lang="en-US" sz="2400" spc="3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splits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  <a:p>
            <a:pPr marL="828720" lvl="1" indent="-361800">
              <a:buClr>
                <a:srgbClr val="000000"/>
              </a:buClr>
              <a:buFont typeface="StarSymbol"/>
              <a:buAutoNum type="arabicPeriod"/>
            </a:pP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Fit model on training, predict on</a:t>
            </a:r>
            <a:r>
              <a:rPr lang="en-US" sz="2400" spc="2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test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  <a:p>
            <a:pPr marL="828720" lvl="1" indent="-361800">
              <a:buClr>
                <a:srgbClr val="000000"/>
              </a:buClr>
              <a:buFont typeface="StarSymbol"/>
              <a:buAutoNum type="arabicPeriod"/>
            </a:pP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Determine </a:t>
            </a:r>
            <a:r>
              <a:rPr lang="en-US" sz="2400" i="1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accuracy</a:t>
            </a: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, </a:t>
            </a:r>
            <a:r>
              <a:rPr lang="en-US" sz="2400" i="1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precision </a:t>
            </a: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and</a:t>
            </a:r>
            <a:r>
              <a:rPr lang="en-US" sz="2400" spc="58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2400" i="1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recall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  <a:p>
            <a:pPr marL="828720" lvl="1" indent="-361800">
              <a:buClr>
                <a:srgbClr val="000000"/>
              </a:buClr>
              <a:buFont typeface="StarSymbol"/>
              <a:buAutoNum type="arabicPeriod"/>
            </a:pP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Repeat </a:t>
            </a:r>
            <a:r>
              <a:rPr lang="en-US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k </a:t>
            </a: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times with different splits then average as</a:t>
            </a:r>
            <a:r>
              <a:rPr lang="en-US" sz="2400" spc="96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2400" i="1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F1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http://scikit-learn.org/stable/modules/model_evaluation.html</a:t>
            </a:r>
            <a:r>
              <a:rPr lang="en-US" sz="1200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579216-60D3-482D-8187-755DC1A20670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Scikit-Learn libraries for </a:t>
            </a:r>
            <a:r>
              <a:rPr lang="en-US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evaluation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3E6426-17A2-48D8-8A0F-1EBCAAD67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08" y="1536732"/>
            <a:ext cx="9855146" cy="210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804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7A370F-8906-47CC-9BAB-8DF5E9E7B853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Evaluation Procedure: Train/Test split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305631-282B-4D4E-80B1-E0356416C51C}"/>
              </a:ext>
            </a:extLst>
          </p:cNvPr>
          <p:cNvSpPr/>
          <p:nvPr/>
        </p:nvSpPr>
        <p:spPr>
          <a:xfrm>
            <a:off x="609600" y="1342935"/>
            <a:ext cx="10972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Split the dataset into two 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Train the model on the Training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Test the model on the Testing Set, and evaluate how well we did</a:t>
            </a:r>
          </a:p>
        </p:txBody>
      </p:sp>
    </p:spTree>
    <p:extLst>
      <p:ext uri="{BB962C8B-B14F-4D97-AF65-F5344CB8AC3E}">
        <p14:creationId xmlns:p14="http://schemas.microsoft.com/office/powerpoint/2010/main" val="23400600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D9C51B9-33A1-4654-A7CD-A5AA700EAF8F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Cross Validation in Scikit-Learn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4A56D9-8D56-4D62-8F3C-20617ED95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5" y="1759257"/>
            <a:ext cx="9871788" cy="2024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877E4F7-8A18-4ABF-907F-071106ED1742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marL="81000" indent="0" algn="ctr">
              <a:buNone/>
            </a:pPr>
            <a:r>
              <a:rPr lang="en-US" sz="3800" dirty="0">
                <a:latin typeface="Georgia" panose="02040502050405020303" pitchFamily="18" charset="0"/>
              </a:rPr>
              <a:t>Use case</a:t>
            </a:r>
            <a:r>
              <a:rPr lang="en-US" sz="3800" dirty="0"/>
              <a:t>: classifying colors of fruit</a:t>
            </a:r>
          </a:p>
        </p:txBody>
      </p:sp>
    </p:spTree>
    <p:extLst>
      <p:ext uri="{BB962C8B-B14F-4D97-AF65-F5344CB8AC3E}">
        <p14:creationId xmlns:p14="http://schemas.microsoft.com/office/powerpoint/2010/main" val="1133388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9DC2B4-C043-48EA-80A1-5A1BB26B314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894080" y="2488480"/>
            <a:ext cx="10972320" cy="1144800"/>
          </a:xfrm>
        </p:spPr>
        <p:txBody>
          <a:bodyPr/>
          <a:lstStyle/>
          <a:p>
            <a:r>
              <a:rPr lang="en-US" sz="2000" dirty="0" err="1">
                <a:solidFill>
                  <a:srgbClr val="C00000"/>
                </a:solidFill>
              </a:rPr>
              <a:t>fruit_label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err="1">
                <a:solidFill>
                  <a:srgbClr val="C00000"/>
                </a:solidFill>
              </a:rPr>
              <a:t>fruit_name</a:t>
            </a:r>
            <a:r>
              <a:rPr lang="en-US" sz="2000" dirty="0">
                <a:solidFill>
                  <a:srgbClr val="C00000"/>
                </a:solidFill>
              </a:rPr>
              <a:t> 		</a:t>
            </a:r>
            <a:r>
              <a:rPr lang="en-US" sz="2000" dirty="0" err="1">
                <a:solidFill>
                  <a:srgbClr val="C00000"/>
                </a:solidFill>
              </a:rPr>
              <a:t>fruit_subtype</a:t>
            </a:r>
            <a:r>
              <a:rPr lang="en-US" sz="2000" dirty="0">
                <a:solidFill>
                  <a:srgbClr val="C00000"/>
                </a:solidFill>
              </a:rPr>
              <a:t> 	 mass  width  height  </a:t>
            </a:r>
            <a:r>
              <a:rPr lang="en-US" sz="2000" dirty="0" err="1">
                <a:solidFill>
                  <a:srgbClr val="C00000"/>
                </a:solidFill>
              </a:rPr>
              <a:t>color_score</a:t>
            </a:r>
            <a:endParaRPr lang="en-US" sz="2000" dirty="0">
              <a:solidFill>
                <a:srgbClr val="C00000"/>
              </a:solidFill>
            </a:endParaRPr>
          </a:p>
          <a:p>
            <a:pPr marL="81000" indent="0">
              <a:buNone/>
            </a:pPr>
            <a:r>
              <a:rPr lang="en-US" sz="2000" dirty="0"/>
              <a:t>	  1      apple  		</a:t>
            </a:r>
            <a:r>
              <a:rPr lang="en-US" sz="2000" dirty="0" err="1"/>
              <a:t>granny_smith</a:t>
            </a:r>
            <a:r>
              <a:rPr lang="en-US" sz="2000" dirty="0"/>
              <a:t>   	192    	8.4     7.3         0.55</a:t>
            </a:r>
          </a:p>
          <a:p>
            <a:pPr marL="81000" indent="0">
              <a:buNone/>
            </a:pPr>
            <a:r>
              <a:rPr lang="en-US" sz="2000" dirty="0"/>
              <a:t>	  1      apple  		</a:t>
            </a:r>
            <a:r>
              <a:rPr lang="en-US" sz="2000" dirty="0" err="1"/>
              <a:t>granny_smith</a:t>
            </a:r>
            <a:r>
              <a:rPr lang="en-US" sz="2000" dirty="0"/>
              <a:t>   	180    	8.0     6.8         0.59</a:t>
            </a:r>
          </a:p>
          <a:p>
            <a:pPr marL="81000" indent="0">
              <a:buNone/>
            </a:pPr>
            <a:r>
              <a:rPr lang="en-US" sz="2000" dirty="0"/>
              <a:t>	  1      apple  		</a:t>
            </a:r>
            <a:r>
              <a:rPr lang="en-US" sz="2000" dirty="0" err="1"/>
              <a:t>granny_smith</a:t>
            </a:r>
            <a:r>
              <a:rPr lang="en-US" sz="2000" dirty="0"/>
              <a:t>   	176    	7.4     7.2         0.60</a:t>
            </a:r>
          </a:p>
          <a:p>
            <a:pPr marL="81000" indent="0">
              <a:buNone/>
            </a:pPr>
            <a:r>
              <a:rPr lang="en-US" sz="2000" dirty="0"/>
              <a:t>	  2    mandarin    	mandarin    	86    	6.2     4.7         0.80</a:t>
            </a:r>
          </a:p>
          <a:p>
            <a:pPr marL="81000" indent="0">
              <a:buNone/>
            </a:pPr>
            <a:r>
              <a:rPr lang="en-US" sz="2000" dirty="0"/>
              <a:t>	  2   mandarin      	mandarin    	84    	6.0     4.6         0.79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71D8E-72CB-4B01-9CD1-867FFC5A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2480"/>
            <a:ext cx="10972320" cy="1144800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Reading data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DCF6DE-5857-4654-9245-9EE498A2590A}"/>
              </a:ext>
            </a:extLst>
          </p:cNvPr>
          <p:cNvSpPr/>
          <p:nvPr/>
        </p:nvSpPr>
        <p:spPr>
          <a:xfrm>
            <a:off x="802640" y="1347280"/>
            <a:ext cx="9255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fruits = </a:t>
            </a:r>
            <a:r>
              <a:rPr lang="en-US" dirty="0" err="1"/>
              <a:t>pd.read_table</a:t>
            </a:r>
            <a:r>
              <a:rPr lang="en-US" dirty="0"/>
              <a:t>('fruit_data_with_colors.txt’) </a:t>
            </a:r>
          </a:p>
          <a:p>
            <a:r>
              <a:rPr lang="en-US" dirty="0" err="1"/>
              <a:t>fruits.head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60743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EB57-A735-4EA9-A2F5-A305EB34E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How many of each category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8328C-28DE-4224-B9B5-48CBD5DCD21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seaborn 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sns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sns.countplot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(fruits[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fruit_name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],label=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"Count"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60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1EB5CD5-7AD8-4FB2-8EE5-B8BDEEA6C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0" r="1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97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2778645" y="3179700"/>
            <a:ext cx="6578550" cy="2050110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solidFill>
            <a:srgbClr val="3A80BA">
              <a:alpha val="4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2806590" y="3167100"/>
            <a:ext cx="6578550" cy="2050110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3"/>
          <p:cNvSpPr/>
          <p:nvPr/>
        </p:nvSpPr>
        <p:spPr>
          <a:xfrm>
            <a:off x="7639320" y="3223530"/>
            <a:ext cx="1689930" cy="22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2806590" y="1099170"/>
            <a:ext cx="6578550" cy="2050110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solidFill>
            <a:srgbClr val="3A80BA">
              <a:alpha val="4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CustomShape 5"/>
          <p:cNvSpPr/>
          <p:nvPr/>
        </p:nvSpPr>
        <p:spPr>
          <a:xfrm>
            <a:off x="2806590" y="1099170"/>
            <a:ext cx="6578550" cy="2050110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TextShape 6"/>
          <p:cNvSpPr txBox="1"/>
          <p:nvPr/>
        </p:nvSpPr>
        <p:spPr>
          <a:xfrm>
            <a:off x="7883400" y="1171574"/>
            <a:ext cx="1446120" cy="5318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9450" algn="ctr"/>
            <a:r>
              <a:rPr lang="en-US" spc="-3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Build</a:t>
            </a:r>
            <a:r>
              <a:rPr lang="en-US" spc="-5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pc="-3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Phase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60" name="CustomShape 7"/>
          <p:cNvSpPr/>
          <p:nvPr/>
        </p:nvSpPr>
        <p:spPr>
          <a:xfrm>
            <a:off x="3605790" y="5413635"/>
            <a:ext cx="4924260" cy="6582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Architecture of Machine Learning</a:t>
            </a:r>
            <a:r>
              <a:rPr lang="en-US" spc="5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Operations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61" name="CustomShape 8"/>
          <p:cNvSpPr/>
          <p:nvPr/>
        </p:nvSpPr>
        <p:spPr>
          <a:xfrm>
            <a:off x="2907300" y="1422090"/>
            <a:ext cx="1128330" cy="773550"/>
          </a:xfrm>
          <a:custGeom>
            <a:avLst/>
            <a:gdLst/>
            <a:ahLst/>
            <a:cxnLst/>
            <a:rect l="l" t="t" r="r" b="b"/>
            <a:pathLst>
              <a:path w="1504950" h="1031875">
                <a:moveTo>
                  <a:pt x="0" y="0"/>
                </a:moveTo>
                <a:lnTo>
                  <a:pt x="1504611" y="0"/>
                </a:lnTo>
                <a:lnTo>
                  <a:pt x="1504611" y="827713"/>
                </a:lnTo>
                <a:lnTo>
                  <a:pt x="1443632" y="828433"/>
                </a:lnTo>
                <a:lnTo>
                  <a:pt x="1385941" y="830525"/>
                </a:lnTo>
                <a:lnTo>
                  <a:pt x="1331346" y="833887"/>
                </a:lnTo>
                <a:lnTo>
                  <a:pt x="1279654" y="838416"/>
                </a:lnTo>
                <a:lnTo>
                  <a:pt x="1230670" y="844009"/>
                </a:lnTo>
                <a:lnTo>
                  <a:pt x="1184202" y="850565"/>
                </a:lnTo>
                <a:lnTo>
                  <a:pt x="1140055" y="857982"/>
                </a:lnTo>
                <a:lnTo>
                  <a:pt x="1098036" y="866155"/>
                </a:lnTo>
                <a:lnTo>
                  <a:pt x="1057952" y="874985"/>
                </a:lnTo>
                <a:lnTo>
                  <a:pt x="1019610" y="884367"/>
                </a:lnTo>
                <a:lnTo>
                  <a:pt x="947374" y="904380"/>
                </a:lnTo>
                <a:lnTo>
                  <a:pt x="879782" y="925376"/>
                </a:lnTo>
                <a:lnTo>
                  <a:pt x="815285" y="946535"/>
                </a:lnTo>
                <a:lnTo>
                  <a:pt x="783714" y="956921"/>
                </a:lnTo>
                <a:lnTo>
                  <a:pt x="720957" y="976791"/>
                </a:lnTo>
                <a:lnTo>
                  <a:pt x="657426" y="994777"/>
                </a:lnTo>
                <a:lnTo>
                  <a:pt x="591572" y="1010059"/>
                </a:lnTo>
                <a:lnTo>
                  <a:pt x="521847" y="1021820"/>
                </a:lnTo>
                <a:lnTo>
                  <a:pt x="446704" y="1029240"/>
                </a:lnTo>
                <a:lnTo>
                  <a:pt x="406616" y="1031066"/>
                </a:lnTo>
                <a:lnTo>
                  <a:pt x="364594" y="1031499"/>
                </a:lnTo>
                <a:lnTo>
                  <a:pt x="320443" y="1030438"/>
                </a:lnTo>
                <a:lnTo>
                  <a:pt x="273970" y="1027780"/>
                </a:lnTo>
                <a:lnTo>
                  <a:pt x="224981" y="1023421"/>
                </a:lnTo>
                <a:lnTo>
                  <a:pt x="173283" y="1017261"/>
                </a:lnTo>
                <a:lnTo>
                  <a:pt x="118682" y="1009197"/>
                </a:lnTo>
                <a:lnTo>
                  <a:pt x="60986" y="999125"/>
                </a:lnTo>
                <a:lnTo>
                  <a:pt x="0" y="986945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9"/>
          <p:cNvSpPr/>
          <p:nvPr/>
        </p:nvSpPr>
        <p:spPr>
          <a:xfrm>
            <a:off x="3000450" y="1341630"/>
            <a:ext cx="1120770" cy="628830"/>
          </a:xfrm>
          <a:custGeom>
            <a:avLst/>
            <a:gdLst/>
            <a:ahLst/>
            <a:cxnLst/>
            <a:rect l="l" t="t" r="r" b="b"/>
            <a:pathLst>
              <a:path w="1494789" h="838835">
                <a:moveTo>
                  <a:pt x="0" y="107307"/>
                </a:moveTo>
                <a:lnTo>
                  <a:pt x="0" y="0"/>
                </a:lnTo>
                <a:lnTo>
                  <a:pt x="1494334" y="0"/>
                </a:lnTo>
                <a:lnTo>
                  <a:pt x="1494334" y="832905"/>
                </a:lnTo>
                <a:lnTo>
                  <a:pt x="1452607" y="833807"/>
                </a:lnTo>
                <a:lnTo>
                  <a:pt x="1416191" y="835790"/>
                </a:lnTo>
                <a:lnTo>
                  <a:pt x="1390425" y="837774"/>
                </a:lnTo>
                <a:lnTo>
                  <a:pt x="1380649" y="838675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10"/>
          <p:cNvSpPr/>
          <p:nvPr/>
        </p:nvSpPr>
        <p:spPr>
          <a:xfrm>
            <a:off x="3087660" y="1263060"/>
            <a:ext cx="1130220" cy="626130"/>
          </a:xfrm>
          <a:custGeom>
            <a:avLst/>
            <a:gdLst/>
            <a:ahLst/>
            <a:cxnLst/>
            <a:rect l="l" t="t" r="r" b="b"/>
            <a:pathLst>
              <a:path w="1507489" h="835025">
                <a:moveTo>
                  <a:pt x="0" y="104709"/>
                </a:moveTo>
                <a:lnTo>
                  <a:pt x="0" y="0"/>
                </a:lnTo>
                <a:lnTo>
                  <a:pt x="1507281" y="0"/>
                </a:lnTo>
                <a:lnTo>
                  <a:pt x="1507281" y="830308"/>
                </a:lnTo>
                <a:lnTo>
                  <a:pt x="1459744" y="830984"/>
                </a:lnTo>
                <a:lnTo>
                  <a:pt x="1418274" y="832472"/>
                </a:lnTo>
                <a:lnTo>
                  <a:pt x="1388943" y="833959"/>
                </a:lnTo>
                <a:lnTo>
                  <a:pt x="1377817" y="834635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11"/>
          <p:cNvSpPr/>
          <p:nvPr/>
        </p:nvSpPr>
        <p:spPr>
          <a:xfrm>
            <a:off x="2907300" y="2524500"/>
            <a:ext cx="1310850" cy="315360"/>
          </a:xfrm>
          <a:custGeom>
            <a:avLst/>
            <a:gdLst/>
            <a:ahLst/>
            <a:cxnLst/>
            <a:rect l="l" t="t" r="r" b="b"/>
            <a:pathLst>
              <a:path w="1748155" h="421005">
                <a:moveTo>
                  <a:pt x="0" y="70152"/>
                </a:moveTo>
                <a:lnTo>
                  <a:pt x="5512" y="42845"/>
                </a:lnTo>
                <a:lnTo>
                  <a:pt x="20546" y="20546"/>
                </a:lnTo>
                <a:lnTo>
                  <a:pt x="42845" y="5512"/>
                </a:lnTo>
                <a:lnTo>
                  <a:pt x="70152" y="0"/>
                </a:lnTo>
                <a:lnTo>
                  <a:pt x="1677644" y="0"/>
                </a:lnTo>
                <a:lnTo>
                  <a:pt x="1716565" y="11787"/>
                </a:lnTo>
                <a:lnTo>
                  <a:pt x="1742456" y="43306"/>
                </a:lnTo>
                <a:lnTo>
                  <a:pt x="1747796" y="70152"/>
                </a:lnTo>
                <a:lnTo>
                  <a:pt x="1747796" y="350754"/>
                </a:lnTo>
                <a:lnTo>
                  <a:pt x="1742283" y="378062"/>
                </a:lnTo>
                <a:lnTo>
                  <a:pt x="1727249" y="400360"/>
                </a:lnTo>
                <a:lnTo>
                  <a:pt x="1704950" y="415392"/>
                </a:lnTo>
                <a:lnTo>
                  <a:pt x="1677644" y="420904"/>
                </a:lnTo>
                <a:lnTo>
                  <a:pt x="70152" y="420904"/>
                </a:lnTo>
                <a:lnTo>
                  <a:pt x="42845" y="415392"/>
                </a:lnTo>
                <a:lnTo>
                  <a:pt x="20546" y="400360"/>
                </a:lnTo>
                <a:lnTo>
                  <a:pt x="5512" y="378062"/>
                </a:lnTo>
                <a:lnTo>
                  <a:pt x="0" y="350754"/>
                </a:lnTo>
                <a:lnTo>
                  <a:pt x="0" y="70152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65" name="Table 12"/>
          <p:cNvGraphicFramePr/>
          <p:nvPr>
            <p:extLst/>
          </p:nvPr>
        </p:nvGraphicFramePr>
        <p:xfrm>
          <a:off x="4701180" y="1347840"/>
          <a:ext cx="1043840" cy="927510"/>
        </p:xfrm>
        <a:graphic>
          <a:graphicData uri="http://schemas.openxmlformats.org/drawingml/2006/table">
            <a:tbl>
              <a:tblPr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5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D31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D31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D31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4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580" marR="68580" marT="34290" marB="3429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D31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6" name="CustomShape 13"/>
          <p:cNvSpPr/>
          <p:nvPr/>
        </p:nvSpPr>
        <p:spPr>
          <a:xfrm>
            <a:off x="6258000" y="1526850"/>
            <a:ext cx="1310850" cy="1359450"/>
          </a:xfrm>
          <a:custGeom>
            <a:avLst/>
            <a:gdLst/>
            <a:ahLst/>
            <a:cxnLst/>
            <a:rect l="l" t="t" r="r" b="b"/>
            <a:pathLst>
              <a:path w="1748154" h="1812925">
                <a:moveTo>
                  <a:pt x="0" y="906298"/>
                </a:moveTo>
                <a:lnTo>
                  <a:pt x="1293" y="856572"/>
                </a:lnTo>
                <a:lnTo>
                  <a:pt x="5127" y="807547"/>
                </a:lnTo>
                <a:lnTo>
                  <a:pt x="11437" y="759292"/>
                </a:lnTo>
                <a:lnTo>
                  <a:pt x="20155" y="711876"/>
                </a:lnTo>
                <a:lnTo>
                  <a:pt x="31215" y="665368"/>
                </a:lnTo>
                <a:lnTo>
                  <a:pt x="44551" y="619838"/>
                </a:lnTo>
                <a:lnTo>
                  <a:pt x="60094" y="575354"/>
                </a:lnTo>
                <a:lnTo>
                  <a:pt x="77780" y="531985"/>
                </a:lnTo>
                <a:lnTo>
                  <a:pt x="97541" y="489802"/>
                </a:lnTo>
                <a:lnTo>
                  <a:pt x="119310" y="448872"/>
                </a:lnTo>
                <a:lnTo>
                  <a:pt x="143022" y="409265"/>
                </a:lnTo>
                <a:lnTo>
                  <a:pt x="168609" y="371050"/>
                </a:lnTo>
                <a:lnTo>
                  <a:pt x="196004" y="334296"/>
                </a:lnTo>
                <a:lnTo>
                  <a:pt x="225142" y="299073"/>
                </a:lnTo>
                <a:lnTo>
                  <a:pt x="255955" y="265448"/>
                </a:lnTo>
                <a:lnTo>
                  <a:pt x="288377" y="233493"/>
                </a:lnTo>
                <a:lnTo>
                  <a:pt x="322341" y="203274"/>
                </a:lnTo>
                <a:lnTo>
                  <a:pt x="357781" y="174863"/>
                </a:lnTo>
                <a:lnTo>
                  <a:pt x="394630" y="148327"/>
                </a:lnTo>
                <a:lnTo>
                  <a:pt x="432821" y="123736"/>
                </a:lnTo>
                <a:lnTo>
                  <a:pt x="472287" y="101159"/>
                </a:lnTo>
                <a:lnTo>
                  <a:pt x="512963" y="80665"/>
                </a:lnTo>
                <a:lnTo>
                  <a:pt x="554781" y="62324"/>
                </a:lnTo>
                <a:lnTo>
                  <a:pt x="597675" y="46203"/>
                </a:lnTo>
                <a:lnTo>
                  <a:pt x="641578" y="32373"/>
                </a:lnTo>
                <a:lnTo>
                  <a:pt x="686424" y="20903"/>
                </a:lnTo>
                <a:lnTo>
                  <a:pt x="732145" y="11861"/>
                </a:lnTo>
                <a:lnTo>
                  <a:pt x="778675" y="5318"/>
                </a:lnTo>
                <a:lnTo>
                  <a:pt x="825949" y="1341"/>
                </a:lnTo>
                <a:lnTo>
                  <a:pt x="873898" y="0"/>
                </a:lnTo>
                <a:lnTo>
                  <a:pt x="923400" y="1453"/>
                </a:lnTo>
                <a:lnTo>
                  <a:pt x="972506" y="5784"/>
                </a:lnTo>
                <a:lnTo>
                  <a:pt x="1021106" y="12946"/>
                </a:lnTo>
                <a:lnTo>
                  <a:pt x="1069095" y="22894"/>
                </a:lnTo>
                <a:lnTo>
                  <a:pt x="1116366" y="35580"/>
                </a:lnTo>
                <a:lnTo>
                  <a:pt x="1162812" y="50960"/>
                </a:lnTo>
                <a:lnTo>
                  <a:pt x="1208325" y="68987"/>
                </a:lnTo>
                <a:lnTo>
                  <a:pt x="1252800" y="89616"/>
                </a:lnTo>
                <a:lnTo>
                  <a:pt x="1296129" y="112801"/>
                </a:lnTo>
                <a:lnTo>
                  <a:pt x="1338205" y="138495"/>
                </a:lnTo>
                <a:lnTo>
                  <a:pt x="1378922" y="166653"/>
                </a:lnTo>
                <a:lnTo>
                  <a:pt x="1418172" y="197228"/>
                </a:lnTo>
                <a:lnTo>
                  <a:pt x="1455849" y="230176"/>
                </a:lnTo>
                <a:lnTo>
                  <a:pt x="1491846" y="265449"/>
                </a:lnTo>
                <a:lnTo>
                  <a:pt x="1525856" y="302778"/>
                </a:lnTo>
                <a:lnTo>
                  <a:pt x="1557623" y="341850"/>
                </a:lnTo>
                <a:lnTo>
                  <a:pt x="1587104" y="382554"/>
                </a:lnTo>
                <a:lnTo>
                  <a:pt x="1614254" y="424779"/>
                </a:lnTo>
                <a:lnTo>
                  <a:pt x="1639028" y="468414"/>
                </a:lnTo>
                <a:lnTo>
                  <a:pt x="1661383" y="513349"/>
                </a:lnTo>
                <a:lnTo>
                  <a:pt x="1681274" y="559472"/>
                </a:lnTo>
                <a:lnTo>
                  <a:pt x="1698657" y="606673"/>
                </a:lnTo>
                <a:lnTo>
                  <a:pt x="1713487" y="654841"/>
                </a:lnTo>
                <a:lnTo>
                  <a:pt x="1725720" y="703864"/>
                </a:lnTo>
                <a:lnTo>
                  <a:pt x="1735312" y="753633"/>
                </a:lnTo>
                <a:lnTo>
                  <a:pt x="1742218" y="804035"/>
                </a:lnTo>
                <a:lnTo>
                  <a:pt x="1746394" y="854960"/>
                </a:lnTo>
                <a:lnTo>
                  <a:pt x="1747796" y="906298"/>
                </a:lnTo>
                <a:lnTo>
                  <a:pt x="1746503" y="956024"/>
                </a:lnTo>
                <a:lnTo>
                  <a:pt x="1742668" y="1005049"/>
                </a:lnTo>
                <a:lnTo>
                  <a:pt x="1736358" y="1053304"/>
                </a:lnTo>
                <a:lnTo>
                  <a:pt x="1727640" y="1100720"/>
                </a:lnTo>
                <a:lnTo>
                  <a:pt x="1716580" y="1147227"/>
                </a:lnTo>
                <a:lnTo>
                  <a:pt x="1703245" y="1192757"/>
                </a:lnTo>
                <a:lnTo>
                  <a:pt x="1687701" y="1237241"/>
                </a:lnTo>
                <a:lnTo>
                  <a:pt x="1670016" y="1280609"/>
                </a:lnTo>
                <a:lnTo>
                  <a:pt x="1650255" y="1322793"/>
                </a:lnTo>
                <a:lnTo>
                  <a:pt x="1628485" y="1363723"/>
                </a:lnTo>
                <a:lnTo>
                  <a:pt x="1604774" y="1403330"/>
                </a:lnTo>
                <a:lnTo>
                  <a:pt x="1579187" y="1441544"/>
                </a:lnTo>
                <a:lnTo>
                  <a:pt x="1551791" y="1478298"/>
                </a:lnTo>
                <a:lnTo>
                  <a:pt x="1522653" y="1513522"/>
                </a:lnTo>
                <a:lnTo>
                  <a:pt x="1491840" y="1547146"/>
                </a:lnTo>
                <a:lnTo>
                  <a:pt x="1459418" y="1579101"/>
                </a:lnTo>
                <a:lnTo>
                  <a:pt x="1425454" y="1609320"/>
                </a:lnTo>
                <a:lnTo>
                  <a:pt x="1390014" y="1637731"/>
                </a:lnTo>
                <a:lnTo>
                  <a:pt x="1353166" y="1664267"/>
                </a:lnTo>
                <a:lnTo>
                  <a:pt x="1314975" y="1688858"/>
                </a:lnTo>
                <a:lnTo>
                  <a:pt x="1275508" y="1711434"/>
                </a:lnTo>
                <a:lnTo>
                  <a:pt x="1234832" y="1731928"/>
                </a:lnTo>
                <a:lnTo>
                  <a:pt x="1193014" y="1750270"/>
                </a:lnTo>
                <a:lnTo>
                  <a:pt x="1150120" y="1766390"/>
                </a:lnTo>
                <a:lnTo>
                  <a:pt x="1106217" y="1780220"/>
                </a:lnTo>
                <a:lnTo>
                  <a:pt x="1061372" y="1791690"/>
                </a:lnTo>
                <a:lnTo>
                  <a:pt x="1015651" y="1800731"/>
                </a:lnTo>
                <a:lnTo>
                  <a:pt x="969120" y="1807275"/>
                </a:lnTo>
                <a:lnTo>
                  <a:pt x="921847" y="1811252"/>
                </a:lnTo>
                <a:lnTo>
                  <a:pt x="873898" y="1812593"/>
                </a:lnTo>
                <a:lnTo>
                  <a:pt x="825949" y="1811252"/>
                </a:lnTo>
                <a:lnTo>
                  <a:pt x="778675" y="1807275"/>
                </a:lnTo>
                <a:lnTo>
                  <a:pt x="732145" y="1800731"/>
                </a:lnTo>
                <a:lnTo>
                  <a:pt x="686424" y="1791690"/>
                </a:lnTo>
                <a:lnTo>
                  <a:pt x="641578" y="1780220"/>
                </a:lnTo>
                <a:lnTo>
                  <a:pt x="597675" y="1766390"/>
                </a:lnTo>
                <a:lnTo>
                  <a:pt x="554781" y="1750270"/>
                </a:lnTo>
                <a:lnTo>
                  <a:pt x="512963" y="1731928"/>
                </a:lnTo>
                <a:lnTo>
                  <a:pt x="472287" y="1711434"/>
                </a:lnTo>
                <a:lnTo>
                  <a:pt x="432821" y="1688858"/>
                </a:lnTo>
                <a:lnTo>
                  <a:pt x="394630" y="1664267"/>
                </a:lnTo>
                <a:lnTo>
                  <a:pt x="357781" y="1637731"/>
                </a:lnTo>
                <a:lnTo>
                  <a:pt x="322341" y="1609320"/>
                </a:lnTo>
                <a:lnTo>
                  <a:pt x="288377" y="1579101"/>
                </a:lnTo>
                <a:lnTo>
                  <a:pt x="255955" y="1547146"/>
                </a:lnTo>
                <a:lnTo>
                  <a:pt x="225142" y="1513522"/>
                </a:lnTo>
                <a:lnTo>
                  <a:pt x="196004" y="1478298"/>
                </a:lnTo>
                <a:lnTo>
                  <a:pt x="168609" y="1441544"/>
                </a:lnTo>
                <a:lnTo>
                  <a:pt x="143022" y="1403330"/>
                </a:lnTo>
                <a:lnTo>
                  <a:pt x="119310" y="1363723"/>
                </a:lnTo>
                <a:lnTo>
                  <a:pt x="97541" y="1322793"/>
                </a:lnTo>
                <a:lnTo>
                  <a:pt x="77780" y="1280609"/>
                </a:lnTo>
                <a:lnTo>
                  <a:pt x="60094" y="1237241"/>
                </a:lnTo>
                <a:lnTo>
                  <a:pt x="44551" y="1192757"/>
                </a:lnTo>
                <a:lnTo>
                  <a:pt x="31215" y="1147227"/>
                </a:lnTo>
                <a:lnTo>
                  <a:pt x="20155" y="1100720"/>
                </a:lnTo>
                <a:lnTo>
                  <a:pt x="11437" y="1053304"/>
                </a:lnTo>
                <a:lnTo>
                  <a:pt x="5127" y="1005049"/>
                </a:lnTo>
                <a:lnTo>
                  <a:pt x="1293" y="956024"/>
                </a:lnTo>
                <a:lnTo>
                  <a:pt x="0" y="906298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14"/>
          <p:cNvSpPr/>
          <p:nvPr/>
        </p:nvSpPr>
        <p:spPr>
          <a:xfrm>
            <a:off x="3062010" y="1708290"/>
            <a:ext cx="4171770" cy="10689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15"/>
          <p:cNvSpPr/>
          <p:nvPr/>
        </p:nvSpPr>
        <p:spPr>
          <a:xfrm>
            <a:off x="2907300" y="3718710"/>
            <a:ext cx="1310850" cy="837000"/>
          </a:xfrm>
          <a:custGeom>
            <a:avLst/>
            <a:gdLst/>
            <a:ahLst/>
            <a:cxnLst/>
            <a:rect l="l" t="t" r="r" b="b"/>
            <a:pathLst>
              <a:path w="1748155" h="1116329">
                <a:moveTo>
                  <a:pt x="0" y="0"/>
                </a:moveTo>
                <a:lnTo>
                  <a:pt x="1747813" y="0"/>
                </a:lnTo>
                <a:lnTo>
                  <a:pt x="1747813" y="906698"/>
                </a:lnTo>
                <a:lnTo>
                  <a:pt x="1686854" y="907273"/>
                </a:lnTo>
                <a:lnTo>
                  <a:pt x="1628726" y="908952"/>
                </a:lnTo>
                <a:lnTo>
                  <a:pt x="1573287" y="911662"/>
                </a:lnTo>
                <a:lnTo>
                  <a:pt x="1520396" y="915332"/>
                </a:lnTo>
                <a:lnTo>
                  <a:pt x="1469911" y="919889"/>
                </a:lnTo>
                <a:lnTo>
                  <a:pt x="1421691" y="925263"/>
                </a:lnTo>
                <a:lnTo>
                  <a:pt x="1375594" y="931380"/>
                </a:lnTo>
                <a:lnTo>
                  <a:pt x="1331479" y="938169"/>
                </a:lnTo>
                <a:lnTo>
                  <a:pt x="1289204" y="945559"/>
                </a:lnTo>
                <a:lnTo>
                  <a:pt x="1248627" y="953477"/>
                </a:lnTo>
                <a:lnTo>
                  <a:pt x="1209608" y="961851"/>
                </a:lnTo>
                <a:lnTo>
                  <a:pt x="1172004" y="970610"/>
                </a:lnTo>
                <a:lnTo>
                  <a:pt x="1100476" y="988996"/>
                </a:lnTo>
                <a:lnTo>
                  <a:pt x="1032911" y="1008058"/>
                </a:lnTo>
                <a:lnTo>
                  <a:pt x="968177" y="1027221"/>
                </a:lnTo>
                <a:lnTo>
                  <a:pt x="936518" y="1036662"/>
                </a:lnTo>
                <a:lnTo>
                  <a:pt x="905142" y="1045912"/>
                </a:lnTo>
                <a:lnTo>
                  <a:pt x="842673" y="1063555"/>
                </a:lnTo>
                <a:lnTo>
                  <a:pt x="779638" y="1079575"/>
                </a:lnTo>
                <a:lnTo>
                  <a:pt x="714904" y="1093398"/>
                </a:lnTo>
                <a:lnTo>
                  <a:pt x="647339" y="1104449"/>
                </a:lnTo>
                <a:lnTo>
                  <a:pt x="575811" y="1112153"/>
                </a:lnTo>
                <a:lnTo>
                  <a:pt x="499187" y="1115935"/>
                </a:lnTo>
                <a:lnTo>
                  <a:pt x="458610" y="1116175"/>
                </a:lnTo>
                <a:lnTo>
                  <a:pt x="416335" y="1115220"/>
                </a:lnTo>
                <a:lnTo>
                  <a:pt x="372220" y="1112996"/>
                </a:lnTo>
                <a:lnTo>
                  <a:pt x="326123" y="1109433"/>
                </a:lnTo>
                <a:lnTo>
                  <a:pt x="277903" y="1104459"/>
                </a:lnTo>
                <a:lnTo>
                  <a:pt x="227418" y="1098001"/>
                </a:lnTo>
                <a:lnTo>
                  <a:pt x="174526" y="1089987"/>
                </a:lnTo>
                <a:lnTo>
                  <a:pt x="119087" y="1080347"/>
                </a:lnTo>
                <a:lnTo>
                  <a:pt x="60959" y="1069008"/>
                </a:lnTo>
                <a:lnTo>
                  <a:pt x="0" y="1055897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16"/>
          <p:cNvSpPr/>
          <p:nvPr/>
        </p:nvSpPr>
        <p:spPr>
          <a:xfrm>
            <a:off x="3260730" y="3974670"/>
            <a:ext cx="60399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17"/>
          <p:cNvSpPr/>
          <p:nvPr/>
        </p:nvSpPr>
        <p:spPr>
          <a:xfrm>
            <a:off x="4708200" y="3772440"/>
            <a:ext cx="1007370" cy="740340"/>
          </a:xfrm>
          <a:custGeom>
            <a:avLst/>
            <a:gdLst/>
            <a:ahLst/>
            <a:cxnLst/>
            <a:rect l="l" t="t" r="r" b="b"/>
            <a:pathLst>
              <a:path w="1343660" h="987425">
                <a:moveTo>
                  <a:pt x="0" y="0"/>
                </a:moveTo>
                <a:lnTo>
                  <a:pt x="1343272" y="0"/>
                </a:lnTo>
                <a:lnTo>
                  <a:pt x="1343272" y="987223"/>
                </a:lnTo>
                <a:lnTo>
                  <a:pt x="0" y="987223"/>
                </a:lnTo>
                <a:lnTo>
                  <a:pt x="0" y="0"/>
                </a:lnTo>
                <a:close/>
              </a:path>
            </a:pathLst>
          </a:custGeom>
          <a:solidFill>
            <a:srgbClr val="DD31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19"/>
          <p:cNvSpPr/>
          <p:nvPr/>
        </p:nvSpPr>
        <p:spPr>
          <a:xfrm>
            <a:off x="4834290" y="3772440"/>
            <a:ext cx="270" cy="740340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0"/>
                </a:moveTo>
                <a:lnTo>
                  <a:pt x="0" y="987223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CustomShape 20"/>
          <p:cNvSpPr/>
          <p:nvPr/>
        </p:nvSpPr>
        <p:spPr>
          <a:xfrm>
            <a:off x="4708200" y="3864780"/>
            <a:ext cx="1007370" cy="27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272" y="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21"/>
          <p:cNvSpPr/>
          <p:nvPr/>
        </p:nvSpPr>
        <p:spPr>
          <a:xfrm>
            <a:off x="4708200" y="3772440"/>
            <a:ext cx="1007370" cy="740340"/>
          </a:xfrm>
          <a:custGeom>
            <a:avLst/>
            <a:gdLst/>
            <a:ahLst/>
            <a:cxnLst/>
            <a:rect l="l" t="t" r="r" b="b"/>
            <a:pathLst>
              <a:path w="1343660" h="987425">
                <a:moveTo>
                  <a:pt x="0" y="0"/>
                </a:moveTo>
                <a:lnTo>
                  <a:pt x="1343272" y="0"/>
                </a:lnTo>
                <a:lnTo>
                  <a:pt x="1343272" y="987223"/>
                </a:lnTo>
                <a:lnTo>
                  <a:pt x="0" y="987223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CustomShape 23"/>
          <p:cNvSpPr/>
          <p:nvPr/>
        </p:nvSpPr>
        <p:spPr>
          <a:xfrm>
            <a:off x="6153780" y="3591270"/>
            <a:ext cx="1529550" cy="1102680"/>
          </a:xfrm>
          <a:custGeom>
            <a:avLst/>
            <a:gdLst/>
            <a:ahLst/>
            <a:cxnLst/>
            <a:rect l="l" t="t" r="r" b="b"/>
            <a:pathLst>
              <a:path w="2039620" h="1470660">
                <a:moveTo>
                  <a:pt x="0" y="735248"/>
                </a:moveTo>
                <a:lnTo>
                  <a:pt x="1019597" y="0"/>
                </a:lnTo>
                <a:lnTo>
                  <a:pt x="2039195" y="735248"/>
                </a:lnTo>
                <a:lnTo>
                  <a:pt x="1019597" y="1470497"/>
                </a:lnTo>
                <a:lnTo>
                  <a:pt x="0" y="735248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CustomShape 24"/>
          <p:cNvSpPr/>
          <p:nvPr/>
        </p:nvSpPr>
        <p:spPr>
          <a:xfrm>
            <a:off x="6616290" y="3987630"/>
            <a:ext cx="603990" cy="319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20420" indent="-111240">
              <a:lnSpc>
                <a:spcPts val="437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6"/>
          <p:cNvSpPr/>
          <p:nvPr/>
        </p:nvSpPr>
        <p:spPr>
          <a:xfrm>
            <a:off x="7998690" y="3984660"/>
            <a:ext cx="1310850" cy="315360"/>
          </a:xfrm>
          <a:custGeom>
            <a:avLst/>
            <a:gdLst/>
            <a:ahLst/>
            <a:cxnLst/>
            <a:rect l="l" t="t" r="r" b="b"/>
            <a:pathLst>
              <a:path w="1748154" h="421004">
                <a:moveTo>
                  <a:pt x="0" y="70149"/>
                </a:moveTo>
                <a:lnTo>
                  <a:pt x="5515" y="42841"/>
                </a:lnTo>
                <a:lnTo>
                  <a:pt x="20556" y="20543"/>
                </a:lnTo>
                <a:lnTo>
                  <a:pt x="42862" y="5511"/>
                </a:lnTo>
                <a:lnTo>
                  <a:pt x="70174" y="0"/>
                </a:lnTo>
                <a:lnTo>
                  <a:pt x="1677646" y="0"/>
                </a:lnTo>
                <a:lnTo>
                  <a:pt x="1716578" y="11770"/>
                </a:lnTo>
                <a:lnTo>
                  <a:pt x="1742465" y="43293"/>
                </a:lnTo>
                <a:lnTo>
                  <a:pt x="1747796" y="70149"/>
                </a:lnTo>
                <a:lnTo>
                  <a:pt x="1747796" y="350749"/>
                </a:lnTo>
                <a:lnTo>
                  <a:pt x="1742284" y="378047"/>
                </a:lnTo>
                <a:lnTo>
                  <a:pt x="1727252" y="400346"/>
                </a:lnTo>
                <a:lnTo>
                  <a:pt x="1704955" y="415383"/>
                </a:lnTo>
                <a:lnTo>
                  <a:pt x="1677646" y="420899"/>
                </a:lnTo>
                <a:lnTo>
                  <a:pt x="70174" y="420899"/>
                </a:lnTo>
                <a:lnTo>
                  <a:pt x="42862" y="415383"/>
                </a:lnTo>
                <a:lnTo>
                  <a:pt x="20556" y="400346"/>
                </a:lnTo>
                <a:lnTo>
                  <a:pt x="5515" y="378047"/>
                </a:lnTo>
                <a:lnTo>
                  <a:pt x="0" y="350749"/>
                </a:lnTo>
                <a:lnTo>
                  <a:pt x="0" y="70149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27"/>
          <p:cNvSpPr/>
          <p:nvPr/>
        </p:nvSpPr>
        <p:spPr>
          <a:xfrm>
            <a:off x="8348340" y="4058640"/>
            <a:ext cx="61182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8"/>
          <p:cNvSpPr/>
          <p:nvPr/>
        </p:nvSpPr>
        <p:spPr>
          <a:xfrm>
            <a:off x="4218150" y="1726110"/>
            <a:ext cx="404190" cy="4050"/>
          </a:xfrm>
          <a:custGeom>
            <a:avLst/>
            <a:gdLst/>
            <a:ahLst/>
            <a:cxnLst/>
            <a:rect l="l" t="t" r="r" b="b"/>
            <a:pathLst>
              <a:path w="539114" h="5715">
                <a:moveTo>
                  <a:pt x="0" y="5692"/>
                </a:moveTo>
                <a:lnTo>
                  <a:pt x="539108" y="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29"/>
          <p:cNvSpPr/>
          <p:nvPr/>
        </p:nvSpPr>
        <p:spPr>
          <a:xfrm>
            <a:off x="4622340" y="170235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4" h="63500">
                <a:moveTo>
                  <a:pt x="649" y="62927"/>
                </a:moveTo>
                <a:lnTo>
                  <a:pt x="86774" y="30552"/>
                </a:lnTo>
                <a:lnTo>
                  <a:pt x="0" y="0"/>
                </a:lnTo>
                <a:lnTo>
                  <a:pt x="649" y="62927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CustomShape 30"/>
          <p:cNvSpPr/>
          <p:nvPr/>
        </p:nvSpPr>
        <p:spPr>
          <a:xfrm>
            <a:off x="4218150" y="2682180"/>
            <a:ext cx="2146230" cy="4590"/>
          </a:xfrm>
          <a:custGeom>
            <a:avLst/>
            <a:gdLst/>
            <a:ahLst/>
            <a:cxnLst/>
            <a:rect l="l" t="t" r="r" b="b"/>
            <a:pathLst>
              <a:path w="2861945" h="6350">
                <a:moveTo>
                  <a:pt x="0" y="0"/>
                </a:moveTo>
                <a:lnTo>
                  <a:pt x="2861406" y="6347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31"/>
          <p:cNvSpPr/>
          <p:nvPr/>
        </p:nvSpPr>
        <p:spPr>
          <a:xfrm>
            <a:off x="6364110" y="266355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524" y="31657"/>
                </a:lnTo>
                <a:lnTo>
                  <a:pt x="124" y="0"/>
                </a:lnTo>
                <a:lnTo>
                  <a:pt x="0" y="62929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32"/>
          <p:cNvSpPr/>
          <p:nvPr/>
        </p:nvSpPr>
        <p:spPr>
          <a:xfrm>
            <a:off x="5715840" y="1725300"/>
            <a:ext cx="648270" cy="810"/>
          </a:xfrm>
          <a:custGeom>
            <a:avLst/>
            <a:gdLst/>
            <a:ahLst/>
            <a:cxnLst/>
            <a:rect l="l" t="t" r="r" b="b"/>
            <a:pathLst>
              <a:path w="864870" h="1269">
                <a:moveTo>
                  <a:pt x="0" y="0"/>
                </a:moveTo>
                <a:lnTo>
                  <a:pt x="864623" y="794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33"/>
          <p:cNvSpPr/>
          <p:nvPr/>
        </p:nvSpPr>
        <p:spPr>
          <a:xfrm>
            <a:off x="6364110" y="170208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2"/>
                </a:moveTo>
                <a:lnTo>
                  <a:pt x="86499" y="31544"/>
                </a:lnTo>
                <a:lnTo>
                  <a:pt x="74" y="0"/>
                </a:lnTo>
                <a:lnTo>
                  <a:pt x="0" y="62932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CustomShape 34"/>
          <p:cNvSpPr/>
          <p:nvPr/>
        </p:nvSpPr>
        <p:spPr>
          <a:xfrm>
            <a:off x="4622610" y="411885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4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CustomShape 35"/>
          <p:cNvSpPr/>
          <p:nvPr/>
        </p:nvSpPr>
        <p:spPr>
          <a:xfrm>
            <a:off x="5715840" y="4142610"/>
            <a:ext cx="352080" cy="27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799" y="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36"/>
          <p:cNvSpPr/>
          <p:nvPr/>
        </p:nvSpPr>
        <p:spPr>
          <a:xfrm>
            <a:off x="6068190" y="411885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37"/>
          <p:cNvSpPr/>
          <p:nvPr/>
        </p:nvSpPr>
        <p:spPr>
          <a:xfrm>
            <a:off x="6913290" y="2886300"/>
            <a:ext cx="4590" cy="619380"/>
          </a:xfrm>
          <a:custGeom>
            <a:avLst/>
            <a:gdLst/>
            <a:ahLst/>
            <a:cxnLst/>
            <a:rect l="l" t="t" r="r" b="b"/>
            <a:pathLst>
              <a:path w="6350" h="826135">
                <a:moveTo>
                  <a:pt x="0" y="0"/>
                </a:moveTo>
                <a:lnTo>
                  <a:pt x="5799" y="825598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1" name="CustomShape 38"/>
          <p:cNvSpPr/>
          <p:nvPr/>
        </p:nvSpPr>
        <p:spPr>
          <a:xfrm>
            <a:off x="6894120" y="3505410"/>
            <a:ext cx="47250" cy="65070"/>
          </a:xfrm>
          <a:custGeom>
            <a:avLst/>
            <a:gdLst/>
            <a:ahLst/>
            <a:cxnLst/>
            <a:rect l="l" t="t" r="r" b="b"/>
            <a:pathLst>
              <a:path w="63500" h="86995">
                <a:moveTo>
                  <a:pt x="0" y="449"/>
                </a:moveTo>
                <a:lnTo>
                  <a:pt x="32074" y="86674"/>
                </a:lnTo>
                <a:lnTo>
                  <a:pt x="62924" y="0"/>
                </a:lnTo>
                <a:lnTo>
                  <a:pt x="0" y="449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39"/>
          <p:cNvSpPr/>
          <p:nvPr/>
        </p:nvSpPr>
        <p:spPr>
          <a:xfrm>
            <a:off x="7913100" y="411885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99AF3E-4E72-415E-AFB4-BCC7E148BC7F}"/>
              </a:ext>
            </a:extLst>
          </p:cNvPr>
          <p:cNvSpPr/>
          <p:nvPr/>
        </p:nvSpPr>
        <p:spPr>
          <a:xfrm>
            <a:off x="2917056" y="1525625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Training Data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9DCA27E-A564-4737-8A4B-9A3423848374}"/>
              </a:ext>
            </a:extLst>
          </p:cNvPr>
          <p:cNvSpPr/>
          <p:nvPr/>
        </p:nvSpPr>
        <p:spPr>
          <a:xfrm>
            <a:off x="4793520" y="1702080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Feature Vectors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7CBD10-5F19-4AAA-8482-7C4240210CC3}"/>
              </a:ext>
            </a:extLst>
          </p:cNvPr>
          <p:cNvSpPr/>
          <p:nvPr/>
        </p:nvSpPr>
        <p:spPr>
          <a:xfrm>
            <a:off x="6364110" y="2035530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Estimation  Algorithm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63052B-2907-466D-B9BB-B629EE2F1C59}"/>
              </a:ext>
            </a:extLst>
          </p:cNvPr>
          <p:cNvSpPr/>
          <p:nvPr/>
        </p:nvSpPr>
        <p:spPr>
          <a:xfrm>
            <a:off x="2883810" y="2501585"/>
            <a:ext cx="1334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Labels</a:t>
            </a:r>
          </a:p>
        </p:txBody>
      </p:sp>
      <p:sp>
        <p:nvSpPr>
          <p:cNvPr id="45" name="TextShape 6">
            <a:extLst>
              <a:ext uri="{FF2B5EF4-FFF2-40B4-BE49-F238E27FC236}">
                <a16:creationId xmlns:a16="http://schemas.microsoft.com/office/drawing/2014/main" id="{65912B8D-78D2-40FC-9593-A3C3ECA7F623}"/>
              </a:ext>
            </a:extLst>
          </p:cNvPr>
          <p:cNvSpPr txBox="1"/>
          <p:nvPr/>
        </p:nvSpPr>
        <p:spPr>
          <a:xfrm>
            <a:off x="7386759" y="3195990"/>
            <a:ext cx="1970436" cy="5318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9450" algn="ctr"/>
            <a:r>
              <a:rPr lang="en-US" spc="-3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Operational Phase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BCD74E-EAAE-4C23-9F73-9A82EF86F600}"/>
              </a:ext>
            </a:extLst>
          </p:cNvPr>
          <p:cNvSpPr/>
          <p:nvPr/>
        </p:nvSpPr>
        <p:spPr>
          <a:xfrm>
            <a:off x="3011741" y="3856880"/>
            <a:ext cx="9753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New Data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0270B2-2416-4137-B6F3-66396E3B35C1}"/>
              </a:ext>
            </a:extLst>
          </p:cNvPr>
          <p:cNvSpPr/>
          <p:nvPr/>
        </p:nvSpPr>
        <p:spPr>
          <a:xfrm>
            <a:off x="4774810" y="3987917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Feature Vectors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9B1C272-B093-4CED-AF63-884D6EA57FDC}"/>
              </a:ext>
            </a:extLst>
          </p:cNvPr>
          <p:cNvSpPr/>
          <p:nvPr/>
        </p:nvSpPr>
        <p:spPr>
          <a:xfrm>
            <a:off x="6468441" y="3896190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Predictive  Model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393B64-D3F0-4E30-8D88-FCBE1DD4F77E}"/>
              </a:ext>
            </a:extLst>
          </p:cNvPr>
          <p:cNvCxnSpPr/>
          <p:nvPr/>
        </p:nvCxnSpPr>
        <p:spPr>
          <a:xfrm>
            <a:off x="4217880" y="4133879"/>
            <a:ext cx="436995" cy="84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F36D27-DE86-404A-98D9-A449EA63FA46}"/>
              </a:ext>
            </a:extLst>
          </p:cNvPr>
          <p:cNvCxnSpPr/>
          <p:nvPr/>
        </p:nvCxnSpPr>
        <p:spPr>
          <a:xfrm>
            <a:off x="7683330" y="4142340"/>
            <a:ext cx="2297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5321DC61-10B5-4D21-9625-8138C78DC93F}"/>
              </a:ext>
            </a:extLst>
          </p:cNvPr>
          <p:cNvSpPr/>
          <p:nvPr/>
        </p:nvSpPr>
        <p:spPr>
          <a:xfrm>
            <a:off x="7964595" y="4017900"/>
            <a:ext cx="1334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5500524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35556-03EF-4891-AC0B-BD5BCDEA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Fitting model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D1F273-7ADB-4D6A-8E56-CAB212D403B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09600" y="2008111"/>
            <a:ext cx="11418510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sklearn.svm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SVC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= fruits[[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'mass'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'width'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'height'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color_score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 = fruits[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fruit_label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SVC()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svm.fit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8902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B8E0-236C-47C9-921A-0FFF6E17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Evaluating model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B267170-E946-49DB-BD0A-EDD572B101B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21360" y="1803680"/>
            <a:ext cx="9110186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'Accuracy of SVM classifier on training set: {:.2f}'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.format(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svm.score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'Accuracy of SVM classifier on test set: {:.2f}'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.format(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svm.score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F63CB5-94C6-489C-B4C4-9A39488A012A}"/>
              </a:ext>
            </a:extLst>
          </p:cNvPr>
          <p:cNvSpPr/>
          <p:nvPr/>
        </p:nvSpPr>
        <p:spPr>
          <a:xfrm>
            <a:off x="792480" y="37308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Accuracy of SVM classifier on training set: 0.91</a:t>
            </a:r>
          </a:p>
          <a:p>
            <a:r>
              <a:rPr lang="en-US" dirty="0"/>
              <a:t>Accuracy of SVM classifier on test set: 0.47</a:t>
            </a:r>
          </a:p>
        </p:txBody>
      </p:sp>
    </p:spTree>
    <p:extLst>
      <p:ext uri="{BB962C8B-B14F-4D97-AF65-F5344CB8AC3E}">
        <p14:creationId xmlns:p14="http://schemas.microsoft.com/office/powerpoint/2010/main" val="1058518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028781-990F-4F17-BA34-B75043C36458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91232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E28DF3-13F5-48CF-B1DA-14BD4D90F259}"/>
              </a:ext>
            </a:extLst>
          </p:cNvPr>
          <p:cNvSpPr/>
          <p:nvPr/>
        </p:nvSpPr>
        <p:spPr>
          <a:xfrm>
            <a:off x="609599" y="1289596"/>
            <a:ext cx="110577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  <a:hlinkClick r:id="rId2"/>
              </a:rPr>
              <a:t>https://www.analyticsvidhya.com/blog/2017/09/common-machine-learning-algorithms/</a:t>
            </a:r>
            <a:endParaRPr lang="en-US" sz="2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9771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AE5A4E-8026-44E3-BEFF-40BA95870BEA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Iris Dataset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1CCDE7-4ECB-443F-BD0A-8F11936E0D51}"/>
              </a:ext>
            </a:extLst>
          </p:cNvPr>
          <p:cNvSpPr/>
          <p:nvPr/>
        </p:nvSpPr>
        <p:spPr>
          <a:xfrm>
            <a:off x="609600" y="1417637"/>
            <a:ext cx="751736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This data sets consists of 3 different types of irises' (</a:t>
            </a:r>
            <a:r>
              <a:rPr lang="en-US" sz="2800" dirty="0" err="1">
                <a:latin typeface="Georgia" panose="02040502050405020303" pitchFamily="18" charset="0"/>
              </a:rPr>
              <a:t>Setosa</a:t>
            </a:r>
            <a:r>
              <a:rPr lang="en-US" sz="2800" dirty="0">
                <a:latin typeface="Georgia" panose="02040502050405020303" pitchFamily="18" charset="0"/>
              </a:rPr>
              <a:t>, </a:t>
            </a:r>
            <a:r>
              <a:rPr lang="en-US" sz="2800" dirty="0" err="1">
                <a:latin typeface="Georgia" panose="02040502050405020303" pitchFamily="18" charset="0"/>
              </a:rPr>
              <a:t>Versicolour</a:t>
            </a:r>
            <a:r>
              <a:rPr lang="en-US" sz="2800" dirty="0">
                <a:latin typeface="Georgia" panose="02040502050405020303" pitchFamily="18" charset="0"/>
              </a:rPr>
              <a:t>, and Virginica) petal and sepal length, stored in a 150x4 </a:t>
            </a:r>
            <a:r>
              <a:rPr lang="en-US" sz="2800" dirty="0" err="1">
                <a:latin typeface="Georgia" panose="02040502050405020303" pitchFamily="18" charset="0"/>
              </a:rPr>
              <a:t>numpy.ndarray</a:t>
            </a:r>
            <a:endParaRPr lang="en-US" sz="2800" dirty="0">
              <a:latin typeface="Georgia" panose="020405020504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Georgia" panose="020405020504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The rows being the samples and the columns being: Sepal Length, Sepal Width, Petal Length and Petal Width</a:t>
            </a:r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E38C8643-F214-4AEB-8032-6E5C8654E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97" y="1530951"/>
            <a:ext cx="3038103" cy="2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631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4"/>
          <p:cNvSpPr/>
          <p:nvPr/>
        </p:nvSpPr>
        <p:spPr>
          <a:xfrm>
            <a:off x="3074160" y="5159160"/>
            <a:ext cx="1602180" cy="4490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84884E0-57D7-4C26-B010-D7C8397CC2CF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Dimensions and Features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EB4101-13B1-42EA-93F7-BD3471503DF4}"/>
              </a:ext>
            </a:extLst>
          </p:cNvPr>
          <p:cNvSpPr/>
          <p:nvPr/>
        </p:nvSpPr>
        <p:spPr>
          <a:xfrm>
            <a:off x="654345" y="1330647"/>
            <a:ext cx="112233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In order to do machine learning you need a data set containing instances (examples) that are composed of features from which you compose dimensions.</a:t>
            </a:r>
          </a:p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b="1" dirty="0">
                <a:latin typeface="Georgia" panose="02040502050405020303" pitchFamily="18" charset="0"/>
              </a:rPr>
              <a:t>Instance: </a:t>
            </a:r>
            <a:r>
              <a:rPr lang="en-US" sz="2000" dirty="0">
                <a:latin typeface="Georgia" panose="02040502050405020303" pitchFamily="18" charset="0"/>
              </a:rPr>
              <a:t>a single data point or example composed of fields</a:t>
            </a:r>
          </a:p>
          <a:p>
            <a:r>
              <a:rPr lang="en-US" sz="2000" b="1" dirty="0">
                <a:latin typeface="Georgia" panose="02040502050405020303" pitchFamily="18" charset="0"/>
              </a:rPr>
              <a:t>Feature: </a:t>
            </a:r>
            <a:r>
              <a:rPr lang="en-US" sz="2000" dirty="0">
                <a:latin typeface="Georgia" panose="02040502050405020303" pitchFamily="18" charset="0"/>
              </a:rPr>
              <a:t>a quantity describing an instance</a:t>
            </a:r>
          </a:p>
          <a:p>
            <a:r>
              <a:rPr lang="en-US" sz="2000" b="1" dirty="0">
                <a:latin typeface="Georgia" panose="02040502050405020303" pitchFamily="18" charset="0"/>
              </a:rPr>
              <a:t>Dimension: </a:t>
            </a:r>
            <a:r>
              <a:rPr lang="en-US" sz="2000" dirty="0">
                <a:latin typeface="Georgia" panose="02040502050405020303" pitchFamily="18" charset="0"/>
              </a:rPr>
              <a:t>one or more attributes that describe a property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F74F8-5F3E-4E91-A520-CFD6E7BF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84" y="3773196"/>
            <a:ext cx="5806707" cy="13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596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2"/>
          <p:cNvSpPr/>
          <p:nvPr/>
        </p:nvSpPr>
        <p:spPr>
          <a:xfrm>
            <a:off x="3064710" y="2191860"/>
            <a:ext cx="6185160" cy="3793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0275360" y="920085"/>
            <a:ext cx="1687770" cy="152091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6D26D9-445E-4F2E-B43D-D2E4B2EEF177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Feature Space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FC62AA-FDDF-4D53-9E1C-9EE76710249A}"/>
              </a:ext>
            </a:extLst>
          </p:cNvPr>
          <p:cNvSpPr/>
          <p:nvPr/>
        </p:nvSpPr>
        <p:spPr>
          <a:xfrm>
            <a:off x="609599" y="1225688"/>
            <a:ext cx="956310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Feature space refers to the n-dimensions where your variables live (not  including a target variable or class). The term is used often in ML literature because in ML all variables are features (usually) and feature extraction is the art of creating a space with decision boundaries.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b="1" dirty="0">
                <a:latin typeface="Georgia" panose="02040502050405020303" pitchFamily="18" charset="0"/>
              </a:rPr>
              <a:t>Target</a:t>
            </a:r>
          </a:p>
          <a:p>
            <a:r>
              <a:rPr lang="en-US" dirty="0">
                <a:latin typeface="Georgia" panose="02040502050405020303" pitchFamily="18" charset="0"/>
              </a:rPr>
              <a:t>1. Y ≡ Thickness of car tires after some testing period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b="1" dirty="0">
                <a:latin typeface="Georgia" panose="02040502050405020303" pitchFamily="18" charset="0"/>
              </a:rPr>
              <a:t>Variables</a:t>
            </a:r>
          </a:p>
          <a:p>
            <a:r>
              <a:rPr lang="en-US" dirty="0">
                <a:latin typeface="Georgia" panose="02040502050405020303" pitchFamily="18" charset="0"/>
              </a:rPr>
              <a:t>X1 ≡ distance travelled in test</a:t>
            </a:r>
          </a:p>
          <a:p>
            <a:r>
              <a:rPr lang="en-US" dirty="0">
                <a:latin typeface="Georgia" panose="02040502050405020303" pitchFamily="18" charset="0"/>
              </a:rPr>
              <a:t>X2 ≡ time duration of test</a:t>
            </a:r>
          </a:p>
          <a:p>
            <a:r>
              <a:rPr lang="en-US" dirty="0">
                <a:latin typeface="Georgia" panose="02040502050405020303" pitchFamily="18" charset="0"/>
              </a:rPr>
              <a:t>X3 ≡ amount of chemical C in tires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The feature space is </a:t>
            </a:r>
            <a:r>
              <a:rPr lang="en-US" i="1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</a:t>
            </a:r>
            <a:r>
              <a:rPr lang="en-US" spc="-3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</a:t>
            </a:r>
            <a:r>
              <a:rPr lang="en-US" dirty="0">
                <a:latin typeface="Georgia" panose="02040502050405020303" pitchFamily="18" charset="0"/>
              </a:rPr>
              <a:t>, or more accurately, the positive quadrant in </a:t>
            </a:r>
            <a:r>
              <a:rPr lang="en-US" i="1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</a:t>
            </a:r>
            <a:r>
              <a:rPr lang="en-US" spc="-3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</a:t>
            </a:r>
            <a:r>
              <a:rPr lang="en-US" dirty="0">
                <a:latin typeface="Georgia" panose="02040502050405020303" pitchFamily="18" charset="0"/>
              </a:rPr>
              <a:t> as all  the X variables can only be positive quantities.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sz="1400" dirty="0">
                <a:latin typeface="Georgia" panose="02040502050405020303" pitchFamily="18" charset="0"/>
                <a:hlinkClick r:id="rId3"/>
              </a:rPr>
              <a:t>http://stats.stackexchange.com/questions/46425/what-is-feature-space</a:t>
            </a:r>
            <a:r>
              <a:rPr lang="en-US" sz="1400" dirty="0">
                <a:latin typeface="Georgia" panose="020405020504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41803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2"/>
          <p:cNvSpPr/>
          <p:nvPr/>
        </p:nvSpPr>
        <p:spPr>
          <a:xfrm>
            <a:off x="3064710" y="2191860"/>
            <a:ext cx="6185160" cy="3793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6D26D9-445E-4F2E-B43D-D2E4B2EEF177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Mappings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FC62AA-FDDF-4D53-9E1C-9EE76710249A}"/>
              </a:ext>
            </a:extLst>
          </p:cNvPr>
          <p:cNvSpPr/>
          <p:nvPr/>
        </p:nvSpPr>
        <p:spPr>
          <a:xfrm>
            <a:off x="545789" y="1361940"/>
            <a:ext cx="9017311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Domain knowledge about tires might suggest that ‘the speed the vehicle was moving at’ is important, hence we generate another variable, X4 (this is the feature extraction part):</a:t>
            </a:r>
          </a:p>
          <a:p>
            <a:r>
              <a:rPr lang="en-US" sz="2400" dirty="0">
                <a:latin typeface="Georgia" panose="02040502050405020303" pitchFamily="18" charset="0"/>
              </a:rPr>
              <a:t>	</a:t>
            </a:r>
          </a:p>
          <a:p>
            <a:r>
              <a:rPr lang="en-US" sz="2400" dirty="0">
                <a:latin typeface="Georgia" panose="02040502050405020303" pitchFamily="18" charset="0"/>
              </a:rPr>
              <a:t>	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X4 = X1/X2 ≡ the speed of the vehicle during testing.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This extends our old feature space into a new one, the positive part of </a:t>
            </a:r>
            <a:r>
              <a:rPr lang="en-US" sz="2400" i="1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R</a:t>
            </a:r>
            <a:r>
              <a:rPr lang="en-US" sz="2400" spc="-3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4</a:t>
            </a:r>
            <a:r>
              <a:rPr lang="en-US" sz="2400" dirty="0">
                <a:latin typeface="Georgia" panose="02040502050405020303" pitchFamily="18" charset="0"/>
              </a:rPr>
              <a:t>. A mapping is a function, ϕ, from </a:t>
            </a:r>
            <a:r>
              <a:rPr lang="en-US" sz="2400" i="1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R</a:t>
            </a:r>
            <a:r>
              <a:rPr lang="en-US" sz="2400" spc="-3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3</a:t>
            </a:r>
            <a:r>
              <a:rPr lang="en-US" sz="2400" dirty="0">
                <a:latin typeface="Georgia" panose="02040502050405020303" pitchFamily="18" charset="0"/>
              </a:rPr>
              <a:t> to </a:t>
            </a:r>
            <a:r>
              <a:rPr lang="en-US" sz="2400" i="1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R</a:t>
            </a:r>
            <a:r>
              <a:rPr lang="en-US" sz="2400" spc="-3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4 </a:t>
            </a:r>
            <a:r>
              <a:rPr lang="en-US" sz="2400" dirty="0">
                <a:latin typeface="Georgia" panose="02040502050405020303" pitchFamily="18" charset="0"/>
              </a:rPr>
              <a:t>:</a:t>
            </a: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</a:endParaRP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	ϕ(x1,x2,x3) = (x1,x2,x3,x1/x2)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1600" dirty="0">
                <a:latin typeface="Georgia" panose="02040502050405020303" pitchFamily="18" charset="0"/>
                <a:hlinkClick r:id="rId2"/>
              </a:rPr>
              <a:t>http://stats.stackexchange.com/questions/46425/what-is-feature-space</a:t>
            </a:r>
            <a:r>
              <a:rPr lang="en-US" sz="1600" dirty="0"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61D03B2F-95ED-4CC5-828F-F6D00582214E}"/>
              </a:ext>
            </a:extLst>
          </p:cNvPr>
          <p:cNvSpPr/>
          <p:nvPr/>
        </p:nvSpPr>
        <p:spPr>
          <a:xfrm>
            <a:off x="9313680" y="1201600"/>
            <a:ext cx="2640870" cy="1680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3750747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1941</Words>
  <Application>Microsoft Office PowerPoint</Application>
  <PresentationFormat>Widescreen</PresentationFormat>
  <Paragraphs>274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63</vt:i4>
      </vt:variant>
    </vt:vector>
  </HeadingPairs>
  <TitlesOfParts>
    <vt:vector size="80" baseType="lpstr">
      <vt:lpstr>Arial</vt:lpstr>
      <vt:lpstr>Calibri</vt:lpstr>
      <vt:lpstr>Courier New</vt:lpstr>
      <vt:lpstr>DejaVu Sans</vt:lpstr>
      <vt:lpstr>Franklin Gothic Book</vt:lpstr>
      <vt:lpstr>Georgia</vt:lpstr>
      <vt:lpstr>Helvetica</vt:lpstr>
      <vt:lpstr>StarSymbol</vt:lpstr>
      <vt:lpstr>Symbol</vt:lpstr>
      <vt:lpstr>Times New Roman</vt:lpstr>
      <vt:lpstr>Wingdings</vt:lpstr>
      <vt:lpstr>Office Theme</vt:lpstr>
      <vt:lpstr>Office Theme</vt:lpstr>
      <vt:lpstr>Office Theme</vt:lpstr>
      <vt:lpstr>2_Custom Design</vt:lpstr>
      <vt:lpstr>3_Custom Design</vt:lpstr>
      <vt:lpstr>4_Custom Design</vt:lpstr>
      <vt:lpstr>PowerPoint Presentation</vt:lpstr>
      <vt:lpstr>Feedback is greatly appreciated!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Reading data</vt:lpstr>
      <vt:lpstr>How many of each category</vt:lpstr>
      <vt:lpstr>Fitting model</vt:lpstr>
      <vt:lpstr>Evaluating model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Goudarzvand, Saria (UMKC-Student)</dc:creator>
  <cp:lastModifiedBy>Goudarzvand, Saria (UMKC-Student)</cp:lastModifiedBy>
  <cp:revision>3</cp:revision>
  <dcterms:created xsi:type="dcterms:W3CDTF">2018-09-25T07:16:34Z</dcterms:created>
  <dcterms:modified xsi:type="dcterms:W3CDTF">2018-09-27T04:00:25Z</dcterms:modified>
</cp:coreProperties>
</file>